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9" r:id="rId2"/>
    <p:sldMasterId id="2147484005" r:id="rId3"/>
  </p:sldMasterIdLst>
  <p:notesMasterIdLst>
    <p:notesMasterId r:id="rId19"/>
  </p:notesMasterIdLst>
  <p:sldIdLst>
    <p:sldId id="358" r:id="rId4"/>
    <p:sldId id="323" r:id="rId5"/>
    <p:sldId id="339" r:id="rId6"/>
    <p:sldId id="353" r:id="rId7"/>
    <p:sldId id="354" r:id="rId8"/>
    <p:sldId id="355" r:id="rId9"/>
    <p:sldId id="356" r:id="rId10"/>
    <p:sldId id="344" r:id="rId11"/>
    <p:sldId id="333" r:id="rId12"/>
    <p:sldId id="334" r:id="rId13"/>
    <p:sldId id="335" r:id="rId14"/>
    <p:sldId id="307" r:id="rId15"/>
    <p:sldId id="311" r:id="rId16"/>
    <p:sldId id="357" r:id="rId17"/>
    <p:sldId id="359" r:id="rId18"/>
  </p:sldIdLst>
  <p:sldSz cx="9144000" cy="5761038"/>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E8A"/>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044" autoAdjust="0"/>
    <p:restoredTop sz="94671" autoAdjust="0"/>
  </p:normalViewPr>
  <p:slideViewPr>
    <p:cSldViewPr>
      <p:cViewPr varScale="1">
        <p:scale>
          <a:sx n="81" d="100"/>
          <a:sy n="81" d="100"/>
        </p:scale>
        <p:origin x="420" y="66"/>
      </p:cViewPr>
      <p:guideLst>
        <p:guide orient="horz" pos="1815"/>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04C665-0628-4E43-A426-47F7E79F0774}" type="datetimeFigureOut">
              <a:rPr lang="en-US" smtClean="0"/>
              <a:pPr/>
              <a:t>3/12/2019</a:t>
            </a:fld>
            <a:endParaRPr lang="en-US"/>
          </a:p>
        </p:txBody>
      </p:sp>
      <p:sp>
        <p:nvSpPr>
          <p:cNvPr id="4" name="Slide Image Placeholder 3"/>
          <p:cNvSpPr>
            <a:spLocks noGrp="1" noRot="1" noChangeAspect="1"/>
          </p:cNvSpPr>
          <p:nvPr>
            <p:ph type="sldImg" idx="2"/>
          </p:nvPr>
        </p:nvSpPr>
        <p:spPr>
          <a:xfrm>
            <a:off x="708025" y="685800"/>
            <a:ext cx="54419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CAAAF2-019D-47DD-8AFB-341ECD0FAA89}" type="slidenum">
              <a:rPr lang="en-US" smtClean="0"/>
              <a:pPr/>
              <a:t>‹#›</a:t>
            </a:fld>
            <a:endParaRPr lang="en-US"/>
          </a:p>
        </p:txBody>
      </p:sp>
    </p:spTree>
    <p:extLst>
      <p:ext uri="{BB962C8B-B14F-4D97-AF65-F5344CB8AC3E}">
        <p14:creationId xmlns:p14="http://schemas.microsoft.com/office/powerpoint/2010/main" val="3903415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29057" indent="-280406" eaLnBrk="0" hangingPunct="0">
              <a:defRPr>
                <a:solidFill>
                  <a:schemeClr val="tx1"/>
                </a:solidFill>
                <a:latin typeface="Arial" pitchFamily="34" charset="0"/>
              </a:defRPr>
            </a:lvl2pPr>
            <a:lvl3pPr marL="1121626" indent="-224325" eaLnBrk="0" hangingPunct="0">
              <a:defRPr>
                <a:solidFill>
                  <a:schemeClr val="tx1"/>
                </a:solidFill>
                <a:latin typeface="Arial" pitchFamily="34" charset="0"/>
              </a:defRPr>
            </a:lvl3pPr>
            <a:lvl4pPr marL="1570276" indent="-224325" eaLnBrk="0" hangingPunct="0">
              <a:defRPr>
                <a:solidFill>
                  <a:schemeClr val="tx1"/>
                </a:solidFill>
                <a:latin typeface="Arial" pitchFamily="34" charset="0"/>
              </a:defRPr>
            </a:lvl4pPr>
            <a:lvl5pPr marL="2018927" indent="-224325" eaLnBrk="0" hangingPunct="0">
              <a:defRPr>
                <a:solidFill>
                  <a:schemeClr val="tx1"/>
                </a:solidFill>
                <a:latin typeface="Arial" pitchFamily="34" charset="0"/>
              </a:defRPr>
            </a:lvl5pPr>
            <a:lvl6pPr marL="2467577" indent="-224325" eaLnBrk="0" fontAlgn="base" hangingPunct="0">
              <a:spcBef>
                <a:spcPct val="0"/>
              </a:spcBef>
              <a:spcAft>
                <a:spcPct val="0"/>
              </a:spcAft>
              <a:defRPr>
                <a:solidFill>
                  <a:schemeClr val="tx1"/>
                </a:solidFill>
                <a:latin typeface="Arial" pitchFamily="34" charset="0"/>
              </a:defRPr>
            </a:lvl6pPr>
            <a:lvl7pPr marL="2916227" indent="-224325" eaLnBrk="0" fontAlgn="base" hangingPunct="0">
              <a:spcBef>
                <a:spcPct val="0"/>
              </a:spcBef>
              <a:spcAft>
                <a:spcPct val="0"/>
              </a:spcAft>
              <a:defRPr>
                <a:solidFill>
                  <a:schemeClr val="tx1"/>
                </a:solidFill>
                <a:latin typeface="Arial" pitchFamily="34" charset="0"/>
              </a:defRPr>
            </a:lvl7pPr>
            <a:lvl8pPr marL="3364878" indent="-224325" eaLnBrk="0" fontAlgn="base" hangingPunct="0">
              <a:spcBef>
                <a:spcPct val="0"/>
              </a:spcBef>
              <a:spcAft>
                <a:spcPct val="0"/>
              </a:spcAft>
              <a:defRPr>
                <a:solidFill>
                  <a:schemeClr val="tx1"/>
                </a:solidFill>
                <a:latin typeface="Arial" pitchFamily="34" charset="0"/>
              </a:defRPr>
            </a:lvl8pPr>
            <a:lvl9pPr marL="3813528" indent="-224325" eaLnBrk="0" fontAlgn="base" hangingPunct="0">
              <a:spcBef>
                <a:spcPct val="0"/>
              </a:spcBef>
              <a:spcAft>
                <a:spcPct val="0"/>
              </a:spcAft>
              <a:defRPr>
                <a:solidFill>
                  <a:schemeClr val="tx1"/>
                </a:solidFill>
                <a:latin typeface="Arial" pitchFamily="34" charset="0"/>
              </a:defRPr>
            </a:lvl9pPr>
          </a:lstStyle>
          <a:p>
            <a:pPr eaLnBrk="1" hangingPunct="1"/>
            <a:fld id="{C23F8EEA-6ED5-45BA-AF0B-0FA85F73B0E0}" type="slidenum">
              <a:rPr lang="en-US" smtClean="0"/>
              <a:pPr eaLnBrk="1" hangingPunct="1"/>
              <a:t>4</a:t>
            </a:fld>
            <a:endParaRPr lang="en-US" dirty="0"/>
          </a:p>
        </p:txBody>
      </p:sp>
      <p:sp>
        <p:nvSpPr>
          <p:cNvPr id="91139" name="Rectangle 2"/>
          <p:cNvSpPr>
            <a:spLocks noGrp="1" noRot="1" noChangeAspect="1" noChangeArrowheads="1" noTextEdit="1"/>
          </p:cNvSpPr>
          <p:nvPr>
            <p:ph type="sldImg"/>
          </p:nvPr>
        </p:nvSpPr>
        <p:spPr>
          <a:xfrm>
            <a:off x="708025" y="685800"/>
            <a:ext cx="5441950" cy="3429000"/>
          </a:xfrm>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29057" indent="-280406" eaLnBrk="0" hangingPunct="0">
              <a:defRPr>
                <a:solidFill>
                  <a:schemeClr val="tx1"/>
                </a:solidFill>
                <a:latin typeface="Arial" pitchFamily="34" charset="0"/>
              </a:defRPr>
            </a:lvl2pPr>
            <a:lvl3pPr marL="1121626" indent="-224325" eaLnBrk="0" hangingPunct="0">
              <a:defRPr>
                <a:solidFill>
                  <a:schemeClr val="tx1"/>
                </a:solidFill>
                <a:latin typeface="Arial" pitchFamily="34" charset="0"/>
              </a:defRPr>
            </a:lvl3pPr>
            <a:lvl4pPr marL="1570276" indent="-224325" eaLnBrk="0" hangingPunct="0">
              <a:defRPr>
                <a:solidFill>
                  <a:schemeClr val="tx1"/>
                </a:solidFill>
                <a:latin typeface="Arial" pitchFamily="34" charset="0"/>
              </a:defRPr>
            </a:lvl4pPr>
            <a:lvl5pPr marL="2018927" indent="-224325" eaLnBrk="0" hangingPunct="0">
              <a:defRPr>
                <a:solidFill>
                  <a:schemeClr val="tx1"/>
                </a:solidFill>
                <a:latin typeface="Arial" pitchFamily="34" charset="0"/>
              </a:defRPr>
            </a:lvl5pPr>
            <a:lvl6pPr marL="2467577" indent="-224325" eaLnBrk="0" fontAlgn="base" hangingPunct="0">
              <a:spcBef>
                <a:spcPct val="0"/>
              </a:spcBef>
              <a:spcAft>
                <a:spcPct val="0"/>
              </a:spcAft>
              <a:defRPr>
                <a:solidFill>
                  <a:schemeClr val="tx1"/>
                </a:solidFill>
                <a:latin typeface="Arial" pitchFamily="34" charset="0"/>
              </a:defRPr>
            </a:lvl6pPr>
            <a:lvl7pPr marL="2916227" indent="-224325" eaLnBrk="0" fontAlgn="base" hangingPunct="0">
              <a:spcBef>
                <a:spcPct val="0"/>
              </a:spcBef>
              <a:spcAft>
                <a:spcPct val="0"/>
              </a:spcAft>
              <a:defRPr>
                <a:solidFill>
                  <a:schemeClr val="tx1"/>
                </a:solidFill>
                <a:latin typeface="Arial" pitchFamily="34" charset="0"/>
              </a:defRPr>
            </a:lvl7pPr>
            <a:lvl8pPr marL="3364878" indent="-224325" eaLnBrk="0" fontAlgn="base" hangingPunct="0">
              <a:spcBef>
                <a:spcPct val="0"/>
              </a:spcBef>
              <a:spcAft>
                <a:spcPct val="0"/>
              </a:spcAft>
              <a:defRPr>
                <a:solidFill>
                  <a:schemeClr val="tx1"/>
                </a:solidFill>
                <a:latin typeface="Arial" pitchFamily="34" charset="0"/>
              </a:defRPr>
            </a:lvl8pPr>
            <a:lvl9pPr marL="3813528" indent="-224325" eaLnBrk="0" fontAlgn="base" hangingPunct="0">
              <a:spcBef>
                <a:spcPct val="0"/>
              </a:spcBef>
              <a:spcAft>
                <a:spcPct val="0"/>
              </a:spcAft>
              <a:defRPr>
                <a:solidFill>
                  <a:schemeClr val="tx1"/>
                </a:solidFill>
                <a:latin typeface="Arial" pitchFamily="34" charset="0"/>
              </a:defRPr>
            </a:lvl9pPr>
          </a:lstStyle>
          <a:p>
            <a:pPr eaLnBrk="1" hangingPunct="1"/>
            <a:fld id="{B20786F6-C004-4136-A891-67AAAC19BB12}" type="slidenum">
              <a:rPr lang="en-US" smtClean="0"/>
              <a:pPr eaLnBrk="1" hangingPunct="1"/>
              <a:t>5</a:t>
            </a:fld>
            <a:endParaRPr lang="en-US" dirty="0"/>
          </a:p>
        </p:txBody>
      </p:sp>
      <p:sp>
        <p:nvSpPr>
          <p:cNvPr id="92163" name="Rectangle 2"/>
          <p:cNvSpPr>
            <a:spLocks noGrp="1" noRot="1" noChangeAspect="1" noChangeArrowheads="1" noTextEdit="1"/>
          </p:cNvSpPr>
          <p:nvPr>
            <p:ph type="sldImg"/>
          </p:nvPr>
        </p:nvSpPr>
        <p:spPr>
          <a:xfrm>
            <a:off x="708025" y="685800"/>
            <a:ext cx="5441950" cy="3429000"/>
          </a:xfrm>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29057" indent="-280406" eaLnBrk="0" hangingPunct="0">
              <a:defRPr>
                <a:solidFill>
                  <a:schemeClr val="tx1"/>
                </a:solidFill>
                <a:latin typeface="Arial" pitchFamily="34" charset="0"/>
              </a:defRPr>
            </a:lvl2pPr>
            <a:lvl3pPr marL="1121626" indent="-224325" eaLnBrk="0" hangingPunct="0">
              <a:defRPr>
                <a:solidFill>
                  <a:schemeClr val="tx1"/>
                </a:solidFill>
                <a:latin typeface="Arial" pitchFamily="34" charset="0"/>
              </a:defRPr>
            </a:lvl3pPr>
            <a:lvl4pPr marL="1570276" indent="-224325" eaLnBrk="0" hangingPunct="0">
              <a:defRPr>
                <a:solidFill>
                  <a:schemeClr val="tx1"/>
                </a:solidFill>
                <a:latin typeface="Arial" pitchFamily="34" charset="0"/>
              </a:defRPr>
            </a:lvl4pPr>
            <a:lvl5pPr marL="2018927" indent="-224325" eaLnBrk="0" hangingPunct="0">
              <a:defRPr>
                <a:solidFill>
                  <a:schemeClr val="tx1"/>
                </a:solidFill>
                <a:latin typeface="Arial" pitchFamily="34" charset="0"/>
              </a:defRPr>
            </a:lvl5pPr>
            <a:lvl6pPr marL="2467577" indent="-224325" eaLnBrk="0" fontAlgn="base" hangingPunct="0">
              <a:spcBef>
                <a:spcPct val="0"/>
              </a:spcBef>
              <a:spcAft>
                <a:spcPct val="0"/>
              </a:spcAft>
              <a:defRPr>
                <a:solidFill>
                  <a:schemeClr val="tx1"/>
                </a:solidFill>
                <a:latin typeface="Arial" pitchFamily="34" charset="0"/>
              </a:defRPr>
            </a:lvl6pPr>
            <a:lvl7pPr marL="2916227" indent="-224325" eaLnBrk="0" fontAlgn="base" hangingPunct="0">
              <a:spcBef>
                <a:spcPct val="0"/>
              </a:spcBef>
              <a:spcAft>
                <a:spcPct val="0"/>
              </a:spcAft>
              <a:defRPr>
                <a:solidFill>
                  <a:schemeClr val="tx1"/>
                </a:solidFill>
                <a:latin typeface="Arial" pitchFamily="34" charset="0"/>
              </a:defRPr>
            </a:lvl7pPr>
            <a:lvl8pPr marL="3364878" indent="-224325" eaLnBrk="0" fontAlgn="base" hangingPunct="0">
              <a:spcBef>
                <a:spcPct val="0"/>
              </a:spcBef>
              <a:spcAft>
                <a:spcPct val="0"/>
              </a:spcAft>
              <a:defRPr>
                <a:solidFill>
                  <a:schemeClr val="tx1"/>
                </a:solidFill>
                <a:latin typeface="Arial" pitchFamily="34" charset="0"/>
              </a:defRPr>
            </a:lvl8pPr>
            <a:lvl9pPr marL="3813528" indent="-224325" eaLnBrk="0" fontAlgn="base" hangingPunct="0">
              <a:spcBef>
                <a:spcPct val="0"/>
              </a:spcBef>
              <a:spcAft>
                <a:spcPct val="0"/>
              </a:spcAft>
              <a:defRPr>
                <a:solidFill>
                  <a:schemeClr val="tx1"/>
                </a:solidFill>
                <a:latin typeface="Arial" pitchFamily="34" charset="0"/>
              </a:defRPr>
            </a:lvl9pPr>
          </a:lstStyle>
          <a:p>
            <a:pPr eaLnBrk="1" hangingPunct="1"/>
            <a:fld id="{1BACD006-FF3C-43A1-A7F2-5EDC131CEAD8}" type="slidenum">
              <a:rPr lang="en-US" smtClean="0"/>
              <a:pPr eaLnBrk="1" hangingPunct="1"/>
              <a:t>6</a:t>
            </a:fld>
            <a:endParaRPr lang="en-US" dirty="0"/>
          </a:p>
        </p:txBody>
      </p:sp>
      <p:sp>
        <p:nvSpPr>
          <p:cNvPr id="93187" name="Rectangle 2"/>
          <p:cNvSpPr>
            <a:spLocks noGrp="1" noRot="1" noChangeAspect="1" noChangeArrowheads="1" noTextEdit="1"/>
          </p:cNvSpPr>
          <p:nvPr>
            <p:ph type="sldImg"/>
          </p:nvPr>
        </p:nvSpPr>
        <p:spPr>
          <a:xfrm>
            <a:off x="708025" y="685800"/>
            <a:ext cx="5441950" cy="3429000"/>
          </a:xfrm>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29057" indent="-280406" eaLnBrk="0" hangingPunct="0">
              <a:defRPr>
                <a:solidFill>
                  <a:schemeClr val="tx1"/>
                </a:solidFill>
                <a:latin typeface="Arial" pitchFamily="34" charset="0"/>
              </a:defRPr>
            </a:lvl2pPr>
            <a:lvl3pPr marL="1121626" indent="-224325" eaLnBrk="0" hangingPunct="0">
              <a:defRPr>
                <a:solidFill>
                  <a:schemeClr val="tx1"/>
                </a:solidFill>
                <a:latin typeface="Arial" pitchFamily="34" charset="0"/>
              </a:defRPr>
            </a:lvl3pPr>
            <a:lvl4pPr marL="1570276" indent="-224325" eaLnBrk="0" hangingPunct="0">
              <a:defRPr>
                <a:solidFill>
                  <a:schemeClr val="tx1"/>
                </a:solidFill>
                <a:latin typeface="Arial" pitchFamily="34" charset="0"/>
              </a:defRPr>
            </a:lvl4pPr>
            <a:lvl5pPr marL="2018927" indent="-224325" eaLnBrk="0" hangingPunct="0">
              <a:defRPr>
                <a:solidFill>
                  <a:schemeClr val="tx1"/>
                </a:solidFill>
                <a:latin typeface="Arial" pitchFamily="34" charset="0"/>
              </a:defRPr>
            </a:lvl5pPr>
            <a:lvl6pPr marL="2467577" indent="-224325" eaLnBrk="0" fontAlgn="base" hangingPunct="0">
              <a:spcBef>
                <a:spcPct val="0"/>
              </a:spcBef>
              <a:spcAft>
                <a:spcPct val="0"/>
              </a:spcAft>
              <a:defRPr>
                <a:solidFill>
                  <a:schemeClr val="tx1"/>
                </a:solidFill>
                <a:latin typeface="Arial" pitchFamily="34" charset="0"/>
              </a:defRPr>
            </a:lvl6pPr>
            <a:lvl7pPr marL="2916227" indent="-224325" eaLnBrk="0" fontAlgn="base" hangingPunct="0">
              <a:spcBef>
                <a:spcPct val="0"/>
              </a:spcBef>
              <a:spcAft>
                <a:spcPct val="0"/>
              </a:spcAft>
              <a:defRPr>
                <a:solidFill>
                  <a:schemeClr val="tx1"/>
                </a:solidFill>
                <a:latin typeface="Arial" pitchFamily="34" charset="0"/>
              </a:defRPr>
            </a:lvl7pPr>
            <a:lvl8pPr marL="3364878" indent="-224325" eaLnBrk="0" fontAlgn="base" hangingPunct="0">
              <a:spcBef>
                <a:spcPct val="0"/>
              </a:spcBef>
              <a:spcAft>
                <a:spcPct val="0"/>
              </a:spcAft>
              <a:defRPr>
                <a:solidFill>
                  <a:schemeClr val="tx1"/>
                </a:solidFill>
                <a:latin typeface="Arial" pitchFamily="34" charset="0"/>
              </a:defRPr>
            </a:lvl8pPr>
            <a:lvl9pPr marL="3813528" indent="-224325" eaLnBrk="0" fontAlgn="base" hangingPunct="0">
              <a:spcBef>
                <a:spcPct val="0"/>
              </a:spcBef>
              <a:spcAft>
                <a:spcPct val="0"/>
              </a:spcAft>
              <a:defRPr>
                <a:solidFill>
                  <a:schemeClr val="tx1"/>
                </a:solidFill>
                <a:latin typeface="Arial" pitchFamily="34" charset="0"/>
              </a:defRPr>
            </a:lvl9pPr>
          </a:lstStyle>
          <a:p>
            <a:pPr eaLnBrk="1" hangingPunct="1"/>
            <a:fld id="{423BC394-72DE-4538-98B3-E8B941A8CE92}" type="slidenum">
              <a:rPr lang="en-US" smtClean="0"/>
              <a:pPr eaLnBrk="1" hangingPunct="1"/>
              <a:t>7</a:t>
            </a:fld>
            <a:endParaRPr lang="en-US" dirty="0"/>
          </a:p>
        </p:txBody>
      </p:sp>
      <p:sp>
        <p:nvSpPr>
          <p:cNvPr id="94211" name="Rectangle 2"/>
          <p:cNvSpPr>
            <a:spLocks noGrp="1" noRot="1" noChangeAspect="1" noChangeArrowheads="1" noTextEdit="1"/>
          </p:cNvSpPr>
          <p:nvPr>
            <p:ph type="sldImg"/>
          </p:nvPr>
        </p:nvSpPr>
        <p:spPr>
          <a:xfrm>
            <a:off x="708025" y="685800"/>
            <a:ext cx="5441950" cy="3429000"/>
          </a:xfrm>
          <a:ln/>
        </p:spPr>
      </p:sp>
      <p:sp>
        <p:nvSpPr>
          <p:cNvPr id="942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29057" indent="-280406" eaLnBrk="0" hangingPunct="0">
              <a:defRPr>
                <a:solidFill>
                  <a:schemeClr val="tx1"/>
                </a:solidFill>
                <a:latin typeface="Arial" pitchFamily="34" charset="0"/>
              </a:defRPr>
            </a:lvl2pPr>
            <a:lvl3pPr marL="1121626" indent="-224325" eaLnBrk="0" hangingPunct="0">
              <a:defRPr>
                <a:solidFill>
                  <a:schemeClr val="tx1"/>
                </a:solidFill>
                <a:latin typeface="Arial" pitchFamily="34" charset="0"/>
              </a:defRPr>
            </a:lvl3pPr>
            <a:lvl4pPr marL="1570276" indent="-224325" eaLnBrk="0" hangingPunct="0">
              <a:defRPr>
                <a:solidFill>
                  <a:schemeClr val="tx1"/>
                </a:solidFill>
                <a:latin typeface="Arial" pitchFamily="34" charset="0"/>
              </a:defRPr>
            </a:lvl4pPr>
            <a:lvl5pPr marL="2018927" indent="-224325" eaLnBrk="0" hangingPunct="0">
              <a:defRPr>
                <a:solidFill>
                  <a:schemeClr val="tx1"/>
                </a:solidFill>
                <a:latin typeface="Arial" pitchFamily="34" charset="0"/>
              </a:defRPr>
            </a:lvl5pPr>
            <a:lvl6pPr marL="2467577" indent="-224325" eaLnBrk="0" fontAlgn="base" hangingPunct="0">
              <a:spcBef>
                <a:spcPct val="0"/>
              </a:spcBef>
              <a:spcAft>
                <a:spcPct val="0"/>
              </a:spcAft>
              <a:defRPr>
                <a:solidFill>
                  <a:schemeClr val="tx1"/>
                </a:solidFill>
                <a:latin typeface="Arial" pitchFamily="34" charset="0"/>
              </a:defRPr>
            </a:lvl6pPr>
            <a:lvl7pPr marL="2916227" indent="-224325" eaLnBrk="0" fontAlgn="base" hangingPunct="0">
              <a:spcBef>
                <a:spcPct val="0"/>
              </a:spcBef>
              <a:spcAft>
                <a:spcPct val="0"/>
              </a:spcAft>
              <a:defRPr>
                <a:solidFill>
                  <a:schemeClr val="tx1"/>
                </a:solidFill>
                <a:latin typeface="Arial" pitchFamily="34" charset="0"/>
              </a:defRPr>
            </a:lvl7pPr>
            <a:lvl8pPr marL="3364878" indent="-224325" eaLnBrk="0" fontAlgn="base" hangingPunct="0">
              <a:spcBef>
                <a:spcPct val="0"/>
              </a:spcBef>
              <a:spcAft>
                <a:spcPct val="0"/>
              </a:spcAft>
              <a:defRPr>
                <a:solidFill>
                  <a:schemeClr val="tx1"/>
                </a:solidFill>
                <a:latin typeface="Arial" pitchFamily="34" charset="0"/>
              </a:defRPr>
            </a:lvl8pPr>
            <a:lvl9pPr marL="3813528" indent="-224325" eaLnBrk="0" fontAlgn="base" hangingPunct="0">
              <a:spcBef>
                <a:spcPct val="0"/>
              </a:spcBef>
              <a:spcAft>
                <a:spcPct val="0"/>
              </a:spcAft>
              <a:defRPr>
                <a:solidFill>
                  <a:schemeClr val="tx1"/>
                </a:solidFill>
                <a:latin typeface="Arial" pitchFamily="34" charset="0"/>
              </a:defRPr>
            </a:lvl9pPr>
          </a:lstStyle>
          <a:p>
            <a:pPr eaLnBrk="1" hangingPunct="1"/>
            <a:fld id="{B6C14C56-C490-4D8A-BBE6-699AFD74CD85}" type="slidenum">
              <a:rPr lang="en-US" smtClean="0">
                <a:solidFill>
                  <a:prstClr val="black"/>
                </a:solidFill>
              </a:rPr>
              <a:pPr eaLnBrk="1" hangingPunct="1"/>
              <a:t>8</a:t>
            </a:fld>
            <a:endParaRPr lang="en-US" dirty="0">
              <a:solidFill>
                <a:prstClr val="black"/>
              </a:solidFill>
            </a:endParaRPr>
          </a:p>
        </p:txBody>
      </p:sp>
      <p:sp>
        <p:nvSpPr>
          <p:cNvPr id="95235" name="Rectangle 2"/>
          <p:cNvSpPr>
            <a:spLocks noGrp="1" noRot="1" noChangeAspect="1" noChangeArrowheads="1" noTextEdit="1"/>
          </p:cNvSpPr>
          <p:nvPr>
            <p:ph type="sldImg"/>
          </p:nvPr>
        </p:nvSpPr>
        <p:spPr>
          <a:xfrm>
            <a:off x="708025" y="685800"/>
            <a:ext cx="5441950" cy="3429000"/>
          </a:xfrm>
          <a:ln/>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29057" indent="-280406" eaLnBrk="0" hangingPunct="0">
              <a:defRPr>
                <a:solidFill>
                  <a:schemeClr val="tx1"/>
                </a:solidFill>
                <a:latin typeface="Arial" charset="0"/>
              </a:defRPr>
            </a:lvl2pPr>
            <a:lvl3pPr marL="1121626" indent="-224325" eaLnBrk="0" hangingPunct="0">
              <a:defRPr>
                <a:solidFill>
                  <a:schemeClr val="tx1"/>
                </a:solidFill>
                <a:latin typeface="Arial" charset="0"/>
              </a:defRPr>
            </a:lvl3pPr>
            <a:lvl4pPr marL="1570276" indent="-224325" eaLnBrk="0" hangingPunct="0">
              <a:defRPr>
                <a:solidFill>
                  <a:schemeClr val="tx1"/>
                </a:solidFill>
                <a:latin typeface="Arial" charset="0"/>
              </a:defRPr>
            </a:lvl4pPr>
            <a:lvl5pPr marL="2018927" indent="-224325" eaLnBrk="0" hangingPunct="0">
              <a:defRPr>
                <a:solidFill>
                  <a:schemeClr val="tx1"/>
                </a:solidFill>
                <a:latin typeface="Arial" charset="0"/>
              </a:defRPr>
            </a:lvl5pPr>
            <a:lvl6pPr marL="2467577" indent="-224325" eaLnBrk="0" fontAlgn="base" hangingPunct="0">
              <a:spcBef>
                <a:spcPct val="0"/>
              </a:spcBef>
              <a:spcAft>
                <a:spcPct val="0"/>
              </a:spcAft>
              <a:defRPr>
                <a:solidFill>
                  <a:schemeClr val="tx1"/>
                </a:solidFill>
                <a:latin typeface="Arial" charset="0"/>
              </a:defRPr>
            </a:lvl6pPr>
            <a:lvl7pPr marL="2916227" indent="-224325" eaLnBrk="0" fontAlgn="base" hangingPunct="0">
              <a:spcBef>
                <a:spcPct val="0"/>
              </a:spcBef>
              <a:spcAft>
                <a:spcPct val="0"/>
              </a:spcAft>
              <a:defRPr>
                <a:solidFill>
                  <a:schemeClr val="tx1"/>
                </a:solidFill>
                <a:latin typeface="Arial" charset="0"/>
              </a:defRPr>
            </a:lvl7pPr>
            <a:lvl8pPr marL="3364878" indent="-224325" eaLnBrk="0" fontAlgn="base" hangingPunct="0">
              <a:spcBef>
                <a:spcPct val="0"/>
              </a:spcBef>
              <a:spcAft>
                <a:spcPct val="0"/>
              </a:spcAft>
              <a:defRPr>
                <a:solidFill>
                  <a:schemeClr val="tx1"/>
                </a:solidFill>
                <a:latin typeface="Arial" charset="0"/>
              </a:defRPr>
            </a:lvl8pPr>
            <a:lvl9pPr marL="3813528" indent="-224325" eaLnBrk="0" fontAlgn="base" hangingPunct="0">
              <a:spcBef>
                <a:spcPct val="0"/>
              </a:spcBef>
              <a:spcAft>
                <a:spcPct val="0"/>
              </a:spcAft>
              <a:defRPr>
                <a:solidFill>
                  <a:schemeClr val="tx1"/>
                </a:solidFill>
                <a:latin typeface="Arial" charset="0"/>
              </a:defRPr>
            </a:lvl9pPr>
          </a:lstStyle>
          <a:p>
            <a:pPr eaLnBrk="1" hangingPunct="1"/>
            <a:fld id="{7E23DF86-DEE8-4B6E-8BD4-27891331F01A}" type="slidenum">
              <a:rPr lang="en-US" smtClean="0"/>
              <a:pPr eaLnBrk="1" hangingPunct="1"/>
              <a:t>9</a:t>
            </a:fld>
            <a:endParaRPr lang="en-US"/>
          </a:p>
        </p:txBody>
      </p:sp>
      <p:sp>
        <p:nvSpPr>
          <p:cNvPr id="91139" name="Rectangle 2"/>
          <p:cNvSpPr>
            <a:spLocks noGrp="1" noRot="1" noChangeAspect="1" noChangeArrowheads="1" noTextEdit="1"/>
          </p:cNvSpPr>
          <p:nvPr>
            <p:ph type="sldImg"/>
          </p:nvPr>
        </p:nvSpPr>
        <p:spPr>
          <a:xfrm>
            <a:off x="708025" y="685800"/>
            <a:ext cx="5441950" cy="3429000"/>
          </a:xfrm>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29057" indent="-280406" eaLnBrk="0" hangingPunct="0">
              <a:defRPr>
                <a:solidFill>
                  <a:schemeClr val="tx1"/>
                </a:solidFill>
                <a:latin typeface="Arial" charset="0"/>
              </a:defRPr>
            </a:lvl2pPr>
            <a:lvl3pPr marL="1121626" indent="-224325" eaLnBrk="0" hangingPunct="0">
              <a:defRPr>
                <a:solidFill>
                  <a:schemeClr val="tx1"/>
                </a:solidFill>
                <a:latin typeface="Arial" charset="0"/>
              </a:defRPr>
            </a:lvl3pPr>
            <a:lvl4pPr marL="1570276" indent="-224325" eaLnBrk="0" hangingPunct="0">
              <a:defRPr>
                <a:solidFill>
                  <a:schemeClr val="tx1"/>
                </a:solidFill>
                <a:latin typeface="Arial" charset="0"/>
              </a:defRPr>
            </a:lvl4pPr>
            <a:lvl5pPr marL="2018927" indent="-224325" eaLnBrk="0" hangingPunct="0">
              <a:defRPr>
                <a:solidFill>
                  <a:schemeClr val="tx1"/>
                </a:solidFill>
                <a:latin typeface="Arial" charset="0"/>
              </a:defRPr>
            </a:lvl5pPr>
            <a:lvl6pPr marL="2467577" indent="-224325" eaLnBrk="0" fontAlgn="base" hangingPunct="0">
              <a:spcBef>
                <a:spcPct val="0"/>
              </a:spcBef>
              <a:spcAft>
                <a:spcPct val="0"/>
              </a:spcAft>
              <a:defRPr>
                <a:solidFill>
                  <a:schemeClr val="tx1"/>
                </a:solidFill>
                <a:latin typeface="Arial" charset="0"/>
              </a:defRPr>
            </a:lvl6pPr>
            <a:lvl7pPr marL="2916227" indent="-224325" eaLnBrk="0" fontAlgn="base" hangingPunct="0">
              <a:spcBef>
                <a:spcPct val="0"/>
              </a:spcBef>
              <a:spcAft>
                <a:spcPct val="0"/>
              </a:spcAft>
              <a:defRPr>
                <a:solidFill>
                  <a:schemeClr val="tx1"/>
                </a:solidFill>
                <a:latin typeface="Arial" charset="0"/>
              </a:defRPr>
            </a:lvl7pPr>
            <a:lvl8pPr marL="3364878" indent="-224325" eaLnBrk="0" fontAlgn="base" hangingPunct="0">
              <a:spcBef>
                <a:spcPct val="0"/>
              </a:spcBef>
              <a:spcAft>
                <a:spcPct val="0"/>
              </a:spcAft>
              <a:defRPr>
                <a:solidFill>
                  <a:schemeClr val="tx1"/>
                </a:solidFill>
                <a:latin typeface="Arial" charset="0"/>
              </a:defRPr>
            </a:lvl8pPr>
            <a:lvl9pPr marL="3813528" indent="-224325" eaLnBrk="0" fontAlgn="base" hangingPunct="0">
              <a:spcBef>
                <a:spcPct val="0"/>
              </a:spcBef>
              <a:spcAft>
                <a:spcPct val="0"/>
              </a:spcAft>
              <a:defRPr>
                <a:solidFill>
                  <a:schemeClr val="tx1"/>
                </a:solidFill>
                <a:latin typeface="Arial" charset="0"/>
              </a:defRPr>
            </a:lvl9pPr>
          </a:lstStyle>
          <a:p>
            <a:pPr eaLnBrk="1" hangingPunct="1"/>
            <a:fld id="{7E23DF86-DEE8-4B6E-8BD4-27891331F01A}" type="slidenum">
              <a:rPr lang="en-US" smtClean="0"/>
              <a:pPr eaLnBrk="1" hangingPunct="1"/>
              <a:t>10</a:t>
            </a:fld>
            <a:endParaRPr lang="en-US"/>
          </a:p>
        </p:txBody>
      </p:sp>
      <p:sp>
        <p:nvSpPr>
          <p:cNvPr id="91139" name="Rectangle 2"/>
          <p:cNvSpPr>
            <a:spLocks noGrp="1" noRot="1" noChangeAspect="1" noChangeArrowheads="1" noTextEdit="1"/>
          </p:cNvSpPr>
          <p:nvPr>
            <p:ph type="sldImg"/>
          </p:nvPr>
        </p:nvSpPr>
        <p:spPr>
          <a:xfrm>
            <a:off x="708025" y="685800"/>
            <a:ext cx="5441950" cy="3429000"/>
          </a:xfrm>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29017" indent="-280391" eaLnBrk="0" hangingPunct="0">
              <a:defRPr>
                <a:solidFill>
                  <a:schemeClr val="tx1"/>
                </a:solidFill>
                <a:latin typeface="Arial" charset="0"/>
              </a:defRPr>
            </a:lvl2pPr>
            <a:lvl3pPr marL="1121564" indent="-224312" eaLnBrk="0" hangingPunct="0">
              <a:defRPr>
                <a:solidFill>
                  <a:schemeClr val="tx1"/>
                </a:solidFill>
                <a:latin typeface="Arial" charset="0"/>
              </a:defRPr>
            </a:lvl3pPr>
            <a:lvl4pPr marL="1570189" indent="-224312" eaLnBrk="0" hangingPunct="0">
              <a:defRPr>
                <a:solidFill>
                  <a:schemeClr val="tx1"/>
                </a:solidFill>
                <a:latin typeface="Arial" charset="0"/>
              </a:defRPr>
            </a:lvl4pPr>
            <a:lvl5pPr marL="2018816" indent="-224312" eaLnBrk="0" hangingPunct="0">
              <a:defRPr>
                <a:solidFill>
                  <a:schemeClr val="tx1"/>
                </a:solidFill>
                <a:latin typeface="Arial" charset="0"/>
              </a:defRPr>
            </a:lvl5pPr>
            <a:lvl6pPr marL="2467441" indent="-224312" eaLnBrk="0" fontAlgn="base" hangingPunct="0">
              <a:spcBef>
                <a:spcPct val="0"/>
              </a:spcBef>
              <a:spcAft>
                <a:spcPct val="0"/>
              </a:spcAft>
              <a:defRPr>
                <a:solidFill>
                  <a:schemeClr val="tx1"/>
                </a:solidFill>
                <a:latin typeface="Arial" charset="0"/>
              </a:defRPr>
            </a:lvl6pPr>
            <a:lvl7pPr marL="2916065" indent="-224312" eaLnBrk="0" fontAlgn="base" hangingPunct="0">
              <a:spcBef>
                <a:spcPct val="0"/>
              </a:spcBef>
              <a:spcAft>
                <a:spcPct val="0"/>
              </a:spcAft>
              <a:defRPr>
                <a:solidFill>
                  <a:schemeClr val="tx1"/>
                </a:solidFill>
                <a:latin typeface="Arial" charset="0"/>
              </a:defRPr>
            </a:lvl7pPr>
            <a:lvl8pPr marL="3364692" indent="-224312" eaLnBrk="0" fontAlgn="base" hangingPunct="0">
              <a:spcBef>
                <a:spcPct val="0"/>
              </a:spcBef>
              <a:spcAft>
                <a:spcPct val="0"/>
              </a:spcAft>
              <a:defRPr>
                <a:solidFill>
                  <a:schemeClr val="tx1"/>
                </a:solidFill>
                <a:latin typeface="Arial" charset="0"/>
              </a:defRPr>
            </a:lvl8pPr>
            <a:lvl9pPr marL="3813317" indent="-224312" eaLnBrk="0" fontAlgn="base" hangingPunct="0">
              <a:spcBef>
                <a:spcPct val="0"/>
              </a:spcBef>
              <a:spcAft>
                <a:spcPct val="0"/>
              </a:spcAft>
              <a:defRPr>
                <a:solidFill>
                  <a:schemeClr val="tx1"/>
                </a:solidFill>
                <a:latin typeface="Arial" charset="0"/>
              </a:defRPr>
            </a:lvl9pPr>
          </a:lstStyle>
          <a:p>
            <a:pPr eaLnBrk="1" hangingPunct="1"/>
            <a:fld id="{7E23DF86-DEE8-4B6E-8BD4-27891331F01A}" type="slidenum">
              <a:rPr lang="en-US" smtClean="0"/>
              <a:pPr eaLnBrk="1" hangingPunct="1"/>
              <a:t>11</a:t>
            </a:fld>
            <a:endParaRPr lang="en-US"/>
          </a:p>
        </p:txBody>
      </p:sp>
      <p:sp>
        <p:nvSpPr>
          <p:cNvPr id="91139" name="Rectangle 2"/>
          <p:cNvSpPr>
            <a:spLocks noGrp="1" noRot="1" noChangeAspect="1" noChangeArrowheads="1" noTextEdit="1"/>
          </p:cNvSpPr>
          <p:nvPr>
            <p:ph type="sldImg"/>
          </p:nvPr>
        </p:nvSpPr>
        <p:spPr>
          <a:xfrm>
            <a:off x="708025" y="685800"/>
            <a:ext cx="5441950" cy="3429000"/>
          </a:xfrm>
          <a:ln/>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33942" indent="-282286" eaLnBrk="0" hangingPunct="0">
              <a:defRPr>
                <a:solidFill>
                  <a:schemeClr val="tx1"/>
                </a:solidFill>
                <a:latin typeface="Arial" pitchFamily="34" charset="0"/>
              </a:defRPr>
            </a:lvl2pPr>
            <a:lvl3pPr marL="1129141" indent="-225829" eaLnBrk="0" hangingPunct="0">
              <a:defRPr>
                <a:solidFill>
                  <a:schemeClr val="tx1"/>
                </a:solidFill>
                <a:latin typeface="Arial" pitchFamily="34" charset="0"/>
              </a:defRPr>
            </a:lvl3pPr>
            <a:lvl4pPr marL="1580797" indent="-225829" eaLnBrk="0" hangingPunct="0">
              <a:defRPr>
                <a:solidFill>
                  <a:schemeClr val="tx1"/>
                </a:solidFill>
                <a:latin typeface="Arial" pitchFamily="34" charset="0"/>
              </a:defRPr>
            </a:lvl4pPr>
            <a:lvl5pPr marL="2032454" indent="-225829" eaLnBrk="0" hangingPunct="0">
              <a:defRPr>
                <a:solidFill>
                  <a:schemeClr val="tx1"/>
                </a:solidFill>
                <a:latin typeface="Arial" pitchFamily="34" charset="0"/>
              </a:defRPr>
            </a:lvl5pPr>
            <a:lvl6pPr marL="2484110" indent="-225829" eaLnBrk="0" fontAlgn="base" hangingPunct="0">
              <a:spcBef>
                <a:spcPct val="0"/>
              </a:spcBef>
              <a:spcAft>
                <a:spcPct val="0"/>
              </a:spcAft>
              <a:defRPr>
                <a:solidFill>
                  <a:schemeClr val="tx1"/>
                </a:solidFill>
                <a:latin typeface="Arial" pitchFamily="34" charset="0"/>
              </a:defRPr>
            </a:lvl6pPr>
            <a:lvl7pPr marL="2935766" indent="-225829" eaLnBrk="0" fontAlgn="base" hangingPunct="0">
              <a:spcBef>
                <a:spcPct val="0"/>
              </a:spcBef>
              <a:spcAft>
                <a:spcPct val="0"/>
              </a:spcAft>
              <a:defRPr>
                <a:solidFill>
                  <a:schemeClr val="tx1"/>
                </a:solidFill>
                <a:latin typeface="Arial" pitchFamily="34" charset="0"/>
              </a:defRPr>
            </a:lvl7pPr>
            <a:lvl8pPr marL="3387422" indent="-225829" eaLnBrk="0" fontAlgn="base" hangingPunct="0">
              <a:spcBef>
                <a:spcPct val="0"/>
              </a:spcBef>
              <a:spcAft>
                <a:spcPct val="0"/>
              </a:spcAft>
              <a:defRPr>
                <a:solidFill>
                  <a:schemeClr val="tx1"/>
                </a:solidFill>
                <a:latin typeface="Arial" pitchFamily="34" charset="0"/>
              </a:defRPr>
            </a:lvl8pPr>
            <a:lvl9pPr marL="3839079" indent="-225829" eaLnBrk="0" fontAlgn="base" hangingPunct="0">
              <a:spcBef>
                <a:spcPct val="0"/>
              </a:spcBef>
              <a:spcAft>
                <a:spcPct val="0"/>
              </a:spcAft>
              <a:defRPr>
                <a:solidFill>
                  <a:schemeClr val="tx1"/>
                </a:solidFill>
                <a:latin typeface="Arial" pitchFamily="34" charset="0"/>
              </a:defRPr>
            </a:lvl9pPr>
          </a:lstStyle>
          <a:p>
            <a:pPr eaLnBrk="1" hangingPunct="1"/>
            <a:fld id="{A5A8279E-2589-47D9-96CD-16666E3582D1}" type="slidenum">
              <a:rPr lang="en-US" smtClean="0"/>
              <a:pPr eaLnBrk="1" hangingPunct="1"/>
              <a:t>15</a:t>
            </a:fld>
            <a:endParaRPr lang="en-US"/>
          </a:p>
        </p:txBody>
      </p:sp>
      <p:sp>
        <p:nvSpPr>
          <p:cNvPr id="38915" name="Rectangle 2"/>
          <p:cNvSpPr>
            <a:spLocks noGrp="1" noRot="1" noChangeAspect="1" noChangeArrowheads="1" noTextEdit="1"/>
          </p:cNvSpPr>
          <p:nvPr>
            <p:ph type="sldImg"/>
          </p:nvPr>
        </p:nvSpPr>
        <p:spPr>
          <a:xfrm>
            <a:off x="708025" y="685800"/>
            <a:ext cx="5441950" cy="3429000"/>
          </a:xfrm>
          <a:ln/>
        </p:spPr>
      </p:sp>
      <p:sp>
        <p:nvSpPr>
          <p:cNvPr id="389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Arial" pitchFamily="34" charset="0"/>
            </a:endParaRPr>
          </a:p>
        </p:txBody>
      </p:sp>
    </p:spTree>
    <p:extLst>
      <p:ext uri="{BB962C8B-B14F-4D97-AF65-F5344CB8AC3E}">
        <p14:creationId xmlns:p14="http://schemas.microsoft.com/office/powerpoint/2010/main" val="956330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32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536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335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Footer Placeholder 5"/>
          <p:cNvSpPr>
            <a:spLocks noGrp="1" noChangeArrowheads="1"/>
          </p:cNvSpPr>
          <p:nvPr>
            <p:ph type="ftr" sz="quarter" idx="10"/>
          </p:nvPr>
        </p:nvSpPr>
        <p:spPr>
          <a:xfrm>
            <a:off x="228600" y="5242719"/>
            <a:ext cx="8610600" cy="381000"/>
          </a:xfrm>
          <a:prstGeom prst="rect">
            <a:avLst/>
          </a:prstGeom>
        </p:spPr>
        <p:txBody>
          <a:bodyPr/>
          <a:lstStyle>
            <a:lvl1pPr>
              <a:defRPr sz="1800" i="1">
                <a:latin typeface="Garamond" panose="02020404030301010803" pitchFamily="18" charset="0"/>
              </a:defRPr>
            </a:lvl1pPr>
          </a:lstStyle>
          <a:p>
            <a:pPr>
              <a:defRPr/>
            </a:pPr>
            <a:r>
              <a:rPr lang="en-US" altLang="en-US" dirty="0"/>
              <a:t>Your Partner for Growth</a:t>
            </a:r>
          </a:p>
        </p:txBody>
      </p:sp>
      <p:grpSp>
        <p:nvGrpSpPr>
          <p:cNvPr id="7" name="Group 6"/>
          <p:cNvGrpSpPr/>
          <p:nvPr userDrawn="1"/>
        </p:nvGrpSpPr>
        <p:grpSpPr>
          <a:xfrm>
            <a:off x="76200" y="137319"/>
            <a:ext cx="8915400" cy="682051"/>
            <a:chOff x="395536" y="404664"/>
            <a:chExt cx="8711132" cy="720080"/>
          </a:xfrm>
        </p:grpSpPr>
        <p:sp>
          <p:nvSpPr>
            <p:cNvPr id="8" name="Title 1"/>
            <p:cNvSpPr txBox="1">
              <a:spLocks/>
            </p:cNvSpPr>
            <p:nvPr userDrawn="1"/>
          </p:nvSpPr>
          <p:spPr bwMode="auto">
            <a:xfrm>
              <a:off x="395536" y="552450"/>
              <a:ext cx="8185102" cy="438150"/>
            </a:xfrm>
            <a:prstGeom prst="rect">
              <a:avLst/>
            </a:prstGeom>
            <a:gradFill flip="none" rotWithShape="1">
              <a:gsLst>
                <a:gs pos="23000">
                  <a:srgbClr val="1F497D">
                    <a:alpha val="49000"/>
                  </a:srgbClr>
                </a:gs>
                <a:gs pos="38000">
                  <a:srgbClr val="1F497D">
                    <a:alpha val="90000"/>
                  </a:srgbClr>
                </a:gs>
                <a:gs pos="57000">
                  <a:srgbClr val="1F497D"/>
                </a:gs>
                <a:gs pos="11000">
                  <a:srgbClr val="1F497D">
                    <a:alpha val="13000"/>
                  </a:srgbClr>
                </a:gs>
                <a:gs pos="17000">
                  <a:srgbClr val="1F497D">
                    <a:alpha val="36000"/>
                  </a:srgbClr>
                </a:gs>
                <a:gs pos="3000">
                  <a:schemeClr val="bg1">
                    <a:alpha val="0"/>
                  </a:schemeClr>
                </a:gs>
                <a:gs pos="0">
                  <a:schemeClr val="bg1">
                    <a:alpha val="0"/>
                  </a:schemeClr>
                </a:gs>
                <a:gs pos="30000">
                  <a:srgbClr val="1F497D">
                    <a:alpha val="81000"/>
                  </a:srgbClr>
                </a:gs>
                <a:gs pos="100000">
                  <a:srgbClr val="1F497D"/>
                </a:gs>
              </a:gsLst>
              <a:lin ang="10800000" scaled="1"/>
              <a:tileRect/>
            </a:grad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GB" sz="2400" b="1" cap="small" dirty="0">
                <a:solidFill>
                  <a:schemeClr val="bg1"/>
                </a:solidFill>
                <a:latin typeface="Garamond" pitchFamily="18" charset="0"/>
              </a:endParaRPr>
            </a:p>
          </p:txBody>
        </p:sp>
        <p:pic>
          <p:nvPicPr>
            <p:cNvPr id="9" name="Picture 2" descr="http://www.primera-africa.com/wp-content/themes/primera-africa/images/PA-logo_03.png"/>
            <p:cNvPicPr>
              <a:picLocks noChangeAspect="1" noChangeArrowheads="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6588" y="404664"/>
              <a:ext cx="720080"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98164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Rectangle 1"/>
          <p:cNvSpPr/>
          <p:nvPr userDrawn="1"/>
        </p:nvSpPr>
        <p:spPr>
          <a:xfrm>
            <a:off x="0" y="3648658"/>
            <a:ext cx="9144000" cy="216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 name="Rectangle 2"/>
          <p:cNvSpPr/>
          <p:nvPr userDrawn="1"/>
        </p:nvSpPr>
        <p:spPr>
          <a:xfrm>
            <a:off x="0" y="3336602"/>
            <a:ext cx="9144000" cy="2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Tree>
    <p:extLst>
      <p:ext uri="{BB962C8B-B14F-4D97-AF65-F5344CB8AC3E}">
        <p14:creationId xmlns:p14="http://schemas.microsoft.com/office/powerpoint/2010/main" val="32399103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6591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cs typeface="Arial" pitchFamily="34" charset="0"/>
            </a:endParaRPr>
          </a:p>
        </p:txBody>
      </p:sp>
      <p:sp>
        <p:nvSpPr>
          <p:cNvPr id="14" name="Rectangle 7"/>
          <p:cNvSpPr>
            <a:spLocks noGrp="1" noChangeArrowheads="1"/>
          </p:cNvSpPr>
          <p:nvPr>
            <p:ph idx="1"/>
          </p:nvPr>
        </p:nvSpPr>
        <p:spPr>
          <a:xfrm>
            <a:off x="1905000" y="1024185"/>
            <a:ext cx="6629400" cy="3968715"/>
          </a:xfrm>
          <a:prstGeom prst="rect">
            <a:avLst/>
          </a:prstGeom>
        </p:spPr>
        <p:txBody>
          <a:bodyPr/>
          <a:lstStyle/>
          <a:p>
            <a:endParaRPr lang="en-US" dirty="0"/>
          </a:p>
        </p:txBody>
      </p:sp>
      <p:sp>
        <p:nvSpPr>
          <p:cNvPr id="9" name="Rectangle 7"/>
          <p:cNvSpPr>
            <a:spLocks noGrp="1" noChangeArrowheads="1"/>
          </p:cNvSpPr>
          <p:nvPr>
            <p:ph idx="12"/>
          </p:nvPr>
        </p:nvSpPr>
        <p:spPr>
          <a:xfrm>
            <a:off x="304800" y="1056190"/>
            <a:ext cx="1371600" cy="3968715"/>
          </a:xfrm>
          <a:prstGeom prst="rect">
            <a:avLst/>
          </a:prstGeom>
        </p:spPr>
        <p:txBody>
          <a:bodyPr/>
          <a:lstStyle/>
          <a:p>
            <a:endParaRPr lang="en-US" dirty="0"/>
          </a:p>
        </p:txBody>
      </p:sp>
      <p:sp>
        <p:nvSpPr>
          <p:cNvPr id="6" name="Footer Placeholder 5"/>
          <p:cNvSpPr>
            <a:spLocks noGrp="1" noChangeArrowheads="1"/>
          </p:cNvSpPr>
          <p:nvPr>
            <p:ph type="ftr" sz="quarter" idx="13"/>
          </p:nvPr>
        </p:nvSpPr>
        <p:spPr>
          <a:xfrm>
            <a:off x="3124200" y="5248946"/>
            <a:ext cx="2895600" cy="384069"/>
          </a:xfrm>
          <a:prstGeom prst="rect">
            <a:avLst/>
          </a:prstGeom>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1289317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702001"/>
            <a:ext cx="7772400" cy="1144206"/>
          </a:xfrm>
          <a:prstGeom prst="rect">
            <a:avLst/>
          </a:prstGeo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41774"/>
            <a:ext cx="7772400" cy="126022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493532EC-F321-414E-A121-73F9F5B4B8D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595388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3376"/>
            <a:ext cx="8229600" cy="957506"/>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457200" y="1344243"/>
            <a:ext cx="4038600" cy="380601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44243"/>
            <a:ext cx="4038600" cy="3806019"/>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6" name="Footer Placeholder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7" name="Slide Number Placeholder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66EFCC5D-5C8D-4CF0-979B-B8174E6820E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20435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30709"/>
            <a:ext cx="8229600" cy="960173"/>
          </a:xfrm>
          <a:prstGeom prst="rect">
            <a:avLst/>
          </a:prstGeo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89566"/>
            <a:ext cx="4040188" cy="53743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6996"/>
            <a:ext cx="4040188" cy="331926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89566"/>
            <a:ext cx="4041775" cy="53743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26996"/>
            <a:ext cx="4041775" cy="331926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BF580013-D601-4033-8CA9-B33D78D559D4}"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8400378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33376"/>
            <a:ext cx="8229600" cy="957506"/>
          </a:xfrm>
          <a:prstGeom prst="rect">
            <a:avLst/>
          </a:prstGeom>
        </p:spPr>
        <p:txBody>
          <a:bodyPr/>
          <a:lstStyle/>
          <a:p>
            <a:r>
              <a:rPr lang="en-US"/>
              <a:t>Click to edit Master title style</a:t>
            </a:r>
            <a:endParaRPr lang="en-GB"/>
          </a:p>
        </p:txBody>
      </p:sp>
      <p:sp>
        <p:nvSpPr>
          <p:cNvPr id="3" name="Rectangle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2970CDAD-3F4D-4B1A-AE68-8A521D0350E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78445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730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25201639-3523-47EE-9B90-B8E2675279EE}"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9259966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9375"/>
            <a:ext cx="3008313" cy="976176"/>
          </a:xfrm>
          <a:prstGeom prst="rect">
            <a:avLst/>
          </a:prstGeo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9375"/>
            <a:ext cx="5111750" cy="4916886"/>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205551"/>
            <a:ext cx="3008313" cy="394071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6" name="Footer Placeholder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7" name="Slide Number Placeholder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A90C6226-F452-4D82-8199-B0A3006401A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6459365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32727"/>
            <a:ext cx="5486400" cy="476086"/>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4759"/>
            <a:ext cx="5486400" cy="345662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508813"/>
            <a:ext cx="5486400" cy="676121"/>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6" name="Footer Placeholder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7" name="Slide Number Placeholder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27CB810B-5C75-4C99-926C-1443871C3FD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451230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33376"/>
            <a:ext cx="8229600" cy="957506"/>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457200" y="1344243"/>
            <a:ext cx="8229600" cy="380601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8C645BE4-5B46-4B8C-8DC3-B016752EFBF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603473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33376"/>
            <a:ext cx="2057400" cy="491688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33376"/>
            <a:ext cx="6019800" cy="491688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0AE8A457-0426-44B2-A75E-667F6FDBE77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695281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3376"/>
            <a:ext cx="8229600" cy="957506"/>
          </a:xfrm>
          <a:prstGeom prst="rect">
            <a:avLst/>
          </a:prstGeo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344243"/>
            <a:ext cx="4038600" cy="38060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44243"/>
            <a:ext cx="4038600" cy="38060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noChangeArrowheads="1"/>
          </p:cNvSpPr>
          <p:nvPr>
            <p:ph type="dt" sz="half" idx="10"/>
          </p:nvPr>
        </p:nvSpPr>
        <p:spPr>
          <a:xfrm>
            <a:off x="457200" y="5244946"/>
            <a:ext cx="2133600" cy="384069"/>
          </a:xfrm>
          <a:prstGeom prst="rect">
            <a:avLst/>
          </a:prstGeom>
          <a:ln/>
        </p:spPr>
        <p:txBody>
          <a:bodyPr/>
          <a:lstStyle>
            <a:lvl1pPr>
              <a:defRPr/>
            </a:lvl1pPr>
          </a:lstStyle>
          <a:p>
            <a:pPr>
              <a:defRPr/>
            </a:pPr>
            <a:endParaRPr lang="en-US" altLang="en-US">
              <a:solidFill>
                <a:srgbClr val="000000"/>
              </a:solidFill>
            </a:endParaRPr>
          </a:p>
        </p:txBody>
      </p:sp>
      <p:sp>
        <p:nvSpPr>
          <p:cNvPr id="6" name="Footer Placeholder 5"/>
          <p:cNvSpPr>
            <a:spLocks noGrp="1" noChangeArrowheads="1"/>
          </p:cNvSpPr>
          <p:nvPr>
            <p:ph type="ftr" sz="quarter" idx="11"/>
          </p:nvPr>
        </p:nvSpPr>
        <p:spPr>
          <a:xfrm>
            <a:off x="3124200" y="5248946"/>
            <a:ext cx="2895600" cy="384069"/>
          </a:xfrm>
          <a:prstGeom prst="rect">
            <a:avLst/>
          </a:prstGeom>
          <a:ln/>
        </p:spPr>
        <p:txBody>
          <a:bodyPr/>
          <a:lstStyle>
            <a:lvl1pPr>
              <a:defRPr/>
            </a:lvl1pPr>
          </a:lstStyle>
          <a:p>
            <a:pPr>
              <a:defRPr/>
            </a:pPr>
            <a:endParaRPr lang="en-US" altLang="en-US">
              <a:solidFill>
                <a:srgbClr val="000000"/>
              </a:solidFill>
            </a:endParaRPr>
          </a:p>
        </p:txBody>
      </p:sp>
      <p:sp>
        <p:nvSpPr>
          <p:cNvPr id="7" name="Slide Number Placeholder 6"/>
          <p:cNvSpPr>
            <a:spLocks noGrp="1" noChangeArrowheads="1"/>
          </p:cNvSpPr>
          <p:nvPr>
            <p:ph type="sldNum" sz="quarter" idx="12"/>
          </p:nvPr>
        </p:nvSpPr>
        <p:spPr>
          <a:xfrm>
            <a:off x="6553200" y="5244946"/>
            <a:ext cx="2133600" cy="384069"/>
          </a:xfrm>
          <a:prstGeom prst="rect">
            <a:avLst/>
          </a:prstGeom>
          <a:ln/>
        </p:spPr>
        <p:txBody>
          <a:bodyPr/>
          <a:lstStyle>
            <a:lvl1pPr>
              <a:defRPr/>
            </a:lvl1pPr>
          </a:lstStyle>
          <a:p>
            <a:pPr>
              <a:defRPr/>
            </a:pPr>
            <a:fld id="{74495A3D-9AED-4DF5-B6F3-B6B0BA2C59A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2988278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cs typeface="Arial" pitchFamily="34" charset="0"/>
              </a:rPr>
            </a:br>
            <a:br>
              <a:rPr lang="en-GB" sz="2800" b="1" dirty="0">
                <a:solidFill>
                  <a:srgbClr val="0A1B9A"/>
                </a:solidFill>
                <a:latin typeface="Garamond" pitchFamily="18" charset="0"/>
                <a:cs typeface="Arial" pitchFamily="34" charset="0"/>
              </a:rPr>
            </a:br>
            <a:r>
              <a:rPr lang="en-GB" sz="2800" b="1" dirty="0">
                <a:solidFill>
                  <a:srgbClr val="0A1B9A"/>
                </a:solidFill>
                <a:latin typeface="Garamond" pitchFamily="18" charset="0"/>
                <a:cs typeface="Arial" pitchFamily="34"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spTree>
    <p:extLst>
      <p:ext uri="{BB962C8B-B14F-4D97-AF65-F5344CB8AC3E}">
        <p14:creationId xmlns:p14="http://schemas.microsoft.com/office/powerpoint/2010/main" val="35584146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cs typeface="Arial" pitchFamily="34" charset="0"/>
              </a:rPr>
            </a:br>
            <a:br>
              <a:rPr lang="en-GB" sz="2800" b="1" dirty="0">
                <a:solidFill>
                  <a:srgbClr val="0A1B9A"/>
                </a:solidFill>
                <a:latin typeface="Garamond" pitchFamily="18" charset="0"/>
                <a:cs typeface="Arial" pitchFamily="34" charset="0"/>
              </a:rPr>
            </a:br>
            <a:r>
              <a:rPr lang="en-GB" sz="2800" b="1" dirty="0">
                <a:solidFill>
                  <a:srgbClr val="0A1B9A"/>
                </a:solidFill>
                <a:latin typeface="Garamond" pitchFamily="18" charset="0"/>
                <a:cs typeface="Arial" pitchFamily="34"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cs typeface="Arial" pitchFamily="34" charset="0"/>
            </a:endParaRPr>
          </a:p>
        </p:txBody>
      </p:sp>
      <p:sp>
        <p:nvSpPr>
          <p:cNvPr id="6" name="Footer Placeholder 5"/>
          <p:cNvSpPr>
            <a:spLocks noGrp="1" noChangeArrowheads="1"/>
          </p:cNvSpPr>
          <p:nvPr>
            <p:ph type="ftr" sz="quarter" idx="10"/>
          </p:nvPr>
        </p:nvSpPr>
        <p:spPr>
          <a:xfrm>
            <a:off x="3124200" y="5248946"/>
            <a:ext cx="2895600" cy="384069"/>
          </a:xfrm>
          <a:prstGeom prst="rect">
            <a:avLst/>
          </a:prstGeom>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4969081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cs typeface="Arial" pitchFamily="34" charset="0"/>
              </a:rPr>
            </a:br>
            <a:br>
              <a:rPr lang="en-GB" sz="2800" b="1" dirty="0">
                <a:solidFill>
                  <a:srgbClr val="0A1B9A"/>
                </a:solidFill>
                <a:latin typeface="Garamond" pitchFamily="18" charset="0"/>
                <a:cs typeface="Arial" pitchFamily="34" charset="0"/>
              </a:rPr>
            </a:br>
            <a:r>
              <a:rPr lang="en-GB" sz="2800" b="1" dirty="0">
                <a:solidFill>
                  <a:srgbClr val="0A1B9A"/>
                </a:solidFill>
                <a:latin typeface="Garamond" pitchFamily="18" charset="0"/>
                <a:cs typeface="Arial" pitchFamily="34"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cs typeface="Arial" pitchFamily="34" charset="0"/>
            </a:endParaRPr>
          </a:p>
        </p:txBody>
      </p:sp>
      <p:sp>
        <p:nvSpPr>
          <p:cNvPr id="6" name="Footer Placeholder 5"/>
          <p:cNvSpPr>
            <a:spLocks noGrp="1" noChangeArrowheads="1"/>
          </p:cNvSpPr>
          <p:nvPr>
            <p:ph type="ftr" sz="quarter" idx="10"/>
          </p:nvPr>
        </p:nvSpPr>
        <p:spPr>
          <a:xfrm>
            <a:off x="3124200" y="5248946"/>
            <a:ext cx="2895600" cy="384069"/>
          </a:xfrm>
          <a:prstGeom prst="rect">
            <a:avLst/>
          </a:prstGeom>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1576880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cs typeface="Arial" pitchFamily="34" charset="0"/>
              </a:rPr>
            </a:br>
            <a:br>
              <a:rPr lang="en-GB" sz="2800" b="1" dirty="0">
                <a:solidFill>
                  <a:srgbClr val="0A1B9A"/>
                </a:solidFill>
                <a:latin typeface="Garamond" pitchFamily="18" charset="0"/>
                <a:cs typeface="Arial" pitchFamily="34" charset="0"/>
              </a:rPr>
            </a:br>
            <a:r>
              <a:rPr lang="en-GB" sz="2800" b="1" dirty="0">
                <a:solidFill>
                  <a:srgbClr val="0A1B9A"/>
                </a:solidFill>
                <a:latin typeface="Garamond" pitchFamily="18" charset="0"/>
                <a:cs typeface="Arial" pitchFamily="34"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cs typeface="Arial" pitchFamily="34" charset="0"/>
            </a:endParaRPr>
          </a:p>
        </p:txBody>
      </p:sp>
      <p:sp>
        <p:nvSpPr>
          <p:cNvPr id="6" name="Footer Placeholder 5"/>
          <p:cNvSpPr>
            <a:spLocks noGrp="1" noChangeArrowheads="1"/>
          </p:cNvSpPr>
          <p:nvPr>
            <p:ph type="ftr" sz="quarter" idx="10"/>
          </p:nvPr>
        </p:nvSpPr>
        <p:spPr>
          <a:xfrm>
            <a:off x="3124200" y="5248946"/>
            <a:ext cx="2895600" cy="384069"/>
          </a:xfrm>
          <a:prstGeom prst="rect">
            <a:avLst/>
          </a:prstGeom>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3374354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523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cs typeface="Arial" pitchFamily="34" charset="0"/>
              </a:rPr>
            </a:br>
            <a:br>
              <a:rPr lang="en-GB" sz="2800" b="1" dirty="0">
                <a:solidFill>
                  <a:srgbClr val="0A1B9A"/>
                </a:solidFill>
                <a:latin typeface="Garamond" pitchFamily="18" charset="0"/>
                <a:cs typeface="Arial" pitchFamily="34" charset="0"/>
              </a:rPr>
            </a:br>
            <a:r>
              <a:rPr lang="en-GB" sz="2800" b="1" dirty="0">
                <a:solidFill>
                  <a:srgbClr val="0A1B9A"/>
                </a:solidFill>
                <a:latin typeface="Garamond" pitchFamily="18" charset="0"/>
                <a:cs typeface="Arial" pitchFamily="34"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cs typeface="Arial" pitchFamily="34" charset="0"/>
            </a:endParaRPr>
          </a:p>
        </p:txBody>
      </p:sp>
      <p:sp>
        <p:nvSpPr>
          <p:cNvPr id="6" name="Footer Placeholder 5"/>
          <p:cNvSpPr>
            <a:spLocks noGrp="1" noChangeArrowheads="1"/>
          </p:cNvSpPr>
          <p:nvPr>
            <p:ph type="ftr" sz="quarter" idx="10"/>
          </p:nvPr>
        </p:nvSpPr>
        <p:spPr>
          <a:xfrm>
            <a:off x="3124200" y="5248946"/>
            <a:ext cx="2895600" cy="384069"/>
          </a:xfrm>
          <a:prstGeom prst="rect">
            <a:avLst/>
          </a:prstGeom>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531942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cs typeface="Arial" pitchFamily="34" charset="0"/>
              </a:rPr>
            </a:br>
            <a:br>
              <a:rPr lang="en-GB" sz="2800" b="1" dirty="0">
                <a:solidFill>
                  <a:srgbClr val="0A1B9A"/>
                </a:solidFill>
                <a:latin typeface="Garamond" pitchFamily="18" charset="0"/>
                <a:cs typeface="Arial" pitchFamily="34" charset="0"/>
              </a:rPr>
            </a:br>
            <a:r>
              <a:rPr lang="en-GB" sz="2800" b="1" dirty="0">
                <a:solidFill>
                  <a:srgbClr val="0A1B9A"/>
                </a:solidFill>
                <a:latin typeface="Garamond" pitchFamily="18" charset="0"/>
                <a:cs typeface="Arial" pitchFamily="34"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cs typeface="Arial" pitchFamily="34" charset="0"/>
            </a:endParaRPr>
          </a:p>
        </p:txBody>
      </p:sp>
      <p:sp>
        <p:nvSpPr>
          <p:cNvPr id="6" name="Footer Placeholder 5"/>
          <p:cNvSpPr>
            <a:spLocks noGrp="1" noChangeArrowheads="1"/>
          </p:cNvSpPr>
          <p:nvPr>
            <p:ph type="ftr" sz="quarter" idx="10"/>
          </p:nvPr>
        </p:nvSpPr>
        <p:spPr>
          <a:xfrm>
            <a:off x="3124200" y="5248946"/>
            <a:ext cx="2895600" cy="384069"/>
          </a:xfrm>
          <a:prstGeom prst="rect">
            <a:avLst/>
          </a:prstGeom>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19933309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Rectangle 1"/>
          <p:cNvSpPr/>
          <p:nvPr userDrawn="1"/>
        </p:nvSpPr>
        <p:spPr>
          <a:xfrm>
            <a:off x="0" y="3648658"/>
            <a:ext cx="9144000" cy="216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 name="Rectangle 2"/>
          <p:cNvSpPr/>
          <p:nvPr userDrawn="1"/>
        </p:nvSpPr>
        <p:spPr>
          <a:xfrm>
            <a:off x="0" y="3336602"/>
            <a:ext cx="9144000" cy="2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pic>
        <p:nvPicPr>
          <p:cNvPr id="4"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43450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2" name="Rectangle 1"/>
          <p:cNvSpPr/>
          <p:nvPr userDrawn="1"/>
        </p:nvSpPr>
        <p:spPr>
          <a:xfrm>
            <a:off x="0" y="3648658"/>
            <a:ext cx="9144000" cy="216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 name="Rectangle 2"/>
          <p:cNvSpPr/>
          <p:nvPr userDrawn="1"/>
        </p:nvSpPr>
        <p:spPr>
          <a:xfrm>
            <a:off x="0" y="3336602"/>
            <a:ext cx="9144000" cy="2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pic>
        <p:nvPicPr>
          <p:cNvPr id="4" name="Picture 7"/>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13561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231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024185"/>
            <a:ext cx="7924800" cy="768138"/>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5" name="Line 8"/>
          <p:cNvSpPr>
            <a:spLocks noChangeShapeType="1"/>
          </p:cNvSpPr>
          <p:nvPr/>
        </p:nvSpPr>
        <p:spPr bwMode="auto">
          <a:xfrm>
            <a:off x="1981201" y="33286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US">
              <a:solidFill>
                <a:srgbClr val="000000"/>
              </a:solidFill>
            </a:endParaRPr>
          </a:p>
        </p:txBody>
      </p:sp>
      <p:pic>
        <p:nvPicPr>
          <p:cNvPr id="6" name="Picture 8"/>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9" y="0"/>
            <a:ext cx="9140825"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0" name="Rectangle 2"/>
          <p:cNvSpPr>
            <a:spLocks noGrp="1" noChangeArrowheads="1"/>
          </p:cNvSpPr>
          <p:nvPr>
            <p:ph type="ctrTitle"/>
          </p:nvPr>
        </p:nvSpPr>
        <p:spPr>
          <a:xfrm>
            <a:off x="914401" y="1280231"/>
            <a:ext cx="7623175" cy="1472265"/>
          </a:xfrm>
        </p:spPr>
        <p:txBody>
          <a:bodyPr/>
          <a:lstStyle>
            <a:lvl1pPr>
              <a:defRPr sz="5000"/>
            </a:lvl1pPr>
          </a:lstStyle>
          <a:p>
            <a:pPr lvl="0"/>
            <a:r>
              <a:rPr lang="en-US" altLang="en-US" noProof="0"/>
              <a:t>Click to edit Master title style</a:t>
            </a:r>
          </a:p>
        </p:txBody>
      </p:sp>
      <p:sp>
        <p:nvSpPr>
          <p:cNvPr id="155651" name="Rectangle 3"/>
          <p:cNvSpPr>
            <a:spLocks noGrp="1" noChangeArrowheads="1"/>
          </p:cNvSpPr>
          <p:nvPr>
            <p:ph type="subTitle" idx="1"/>
          </p:nvPr>
        </p:nvSpPr>
        <p:spPr>
          <a:xfrm>
            <a:off x="1981200" y="3328600"/>
            <a:ext cx="6553200" cy="1472265"/>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7" name="Rectangle 4"/>
          <p:cNvSpPr>
            <a:spLocks noGrp="1" noChangeArrowheads="1"/>
          </p:cNvSpPr>
          <p:nvPr>
            <p:ph type="dt" sz="half" idx="10"/>
          </p:nvPr>
        </p:nvSpPr>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xfrm>
            <a:off x="3124200" y="5244946"/>
            <a:ext cx="2895600" cy="384069"/>
          </a:xfrm>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a:lvl1pPr>
          </a:lstStyle>
          <a:p>
            <a:pPr>
              <a:defRPr/>
            </a:pPr>
            <a:fld id="{F5F691B6-877D-45BF-AA70-CDD0560379C7}"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520570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14" name="Rectangle 7"/>
          <p:cNvSpPr>
            <a:spLocks noGrp="1" noChangeArrowheads="1"/>
          </p:cNvSpPr>
          <p:nvPr>
            <p:ph idx="1"/>
          </p:nvPr>
        </p:nvSpPr>
        <p:spPr>
          <a:xfrm>
            <a:off x="1905000" y="1024185"/>
            <a:ext cx="6629400" cy="3968715"/>
          </a:xfrm>
        </p:spPr>
        <p:txBody>
          <a:bodyPr/>
          <a:lstStyle/>
          <a:p>
            <a:endParaRPr lang="en-US" dirty="0"/>
          </a:p>
        </p:txBody>
      </p:sp>
      <p:sp>
        <p:nvSpPr>
          <p:cNvPr id="9" name="Rectangle 7"/>
          <p:cNvSpPr>
            <a:spLocks noGrp="1" noChangeArrowheads="1"/>
          </p:cNvSpPr>
          <p:nvPr>
            <p:ph idx="12"/>
          </p:nvPr>
        </p:nvSpPr>
        <p:spPr>
          <a:xfrm>
            <a:off x="304800" y="1056190"/>
            <a:ext cx="1371600" cy="3968715"/>
          </a:xfrm>
        </p:spPr>
        <p:txBody>
          <a:bodyPr/>
          <a:lstStyle/>
          <a:p>
            <a:endParaRPr lang="en-US" dirty="0"/>
          </a:p>
        </p:txBody>
      </p:sp>
      <p:sp>
        <p:nvSpPr>
          <p:cNvPr id="6" name="Rectangle 5"/>
          <p:cNvSpPr>
            <a:spLocks noGrp="1" noChangeArrowheads="1"/>
          </p:cNvSpPr>
          <p:nvPr>
            <p:ph type="ftr" sz="quarter" idx="13"/>
          </p:nvPr>
        </p:nvSpPr>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40417051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702001"/>
            <a:ext cx="7772400" cy="1144206"/>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441774"/>
            <a:ext cx="7772400" cy="126022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613ED04-C817-4BDC-B55D-7060A9F7401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3747775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344243"/>
            <a:ext cx="4038600" cy="38060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44243"/>
            <a:ext cx="4038600" cy="38060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B5363D1-3E2F-4B3B-8D3D-135C3837459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2915197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30709"/>
            <a:ext cx="8229600" cy="960173"/>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289566"/>
            <a:ext cx="4040188" cy="5374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26996"/>
            <a:ext cx="4040188" cy="33192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289566"/>
            <a:ext cx="4041775" cy="53743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26996"/>
            <a:ext cx="4041775" cy="33192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06CF4D5-E913-45D9-AE8A-78DDCC1F16F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185081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8071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DB9120D3-7FDA-4A17-AE76-DEF0B4079FA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5783180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2231F56-3C07-4931-A4CD-73F3D0839A4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46088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9375"/>
            <a:ext cx="3008313" cy="976176"/>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29375"/>
            <a:ext cx="5111750" cy="491688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1" y="1205551"/>
            <a:ext cx="3008313" cy="394071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CADEE56-0D3D-4B4C-9E8D-DD5D43C0FF25}"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528531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32727"/>
            <a:ext cx="5486400" cy="476086"/>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514759"/>
            <a:ext cx="5486400" cy="345662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4508813"/>
            <a:ext cx="5486400" cy="67612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1EBF5040-9D93-4CB0-909F-D492384ECD38}"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2212238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AC73CF5-7AAD-41A6-89E6-D62BA70218F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246999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33376"/>
            <a:ext cx="2057400" cy="491688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33376"/>
            <a:ext cx="6019800" cy="491688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E497081-D541-4A12-B4C5-6F127C47690A}"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2466027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33376"/>
            <a:ext cx="8229600" cy="957506"/>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344243"/>
            <a:ext cx="4038600" cy="380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344243"/>
            <a:ext cx="4038600" cy="380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E4CB048-48D0-47CC-8EE2-95491C7E99E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41047816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rPr>
            </a:br>
            <a:br>
              <a:rPr lang="en-GB" sz="2800" b="1" dirty="0">
                <a:solidFill>
                  <a:srgbClr val="0A1B9A"/>
                </a:solidFill>
                <a:latin typeface="Garamond" pitchFamily="18" charset="0"/>
              </a:rPr>
            </a:br>
            <a:r>
              <a:rPr lang="en-GB" sz="2800" b="1" dirty="0">
                <a:solidFill>
                  <a:srgbClr val="0A1B9A"/>
                </a:solidFill>
                <a:latin typeface="Garamond" pitchFamily="18"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6" name="Rectangle 5"/>
          <p:cNvSpPr>
            <a:spLocks noGrp="1" noChangeArrowheads="1"/>
          </p:cNvSpPr>
          <p:nvPr>
            <p:ph type="ftr" sz="quarter" idx="10"/>
          </p:nvPr>
        </p:nvSpPr>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137976664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rPr>
            </a:br>
            <a:br>
              <a:rPr lang="en-GB" sz="2800" b="1" dirty="0">
                <a:solidFill>
                  <a:srgbClr val="0A1B9A"/>
                </a:solidFill>
                <a:latin typeface="Garamond" pitchFamily="18" charset="0"/>
              </a:rPr>
            </a:br>
            <a:r>
              <a:rPr lang="en-GB" sz="2800" b="1" dirty="0">
                <a:solidFill>
                  <a:srgbClr val="0A1B9A"/>
                </a:solidFill>
                <a:latin typeface="Garamond" pitchFamily="18"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6" name="Rectangle 5"/>
          <p:cNvSpPr>
            <a:spLocks noGrp="1" noChangeArrowheads="1"/>
          </p:cNvSpPr>
          <p:nvPr>
            <p:ph type="ftr" sz="quarter" idx="10"/>
          </p:nvPr>
        </p:nvSpPr>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14875250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rPr>
            </a:br>
            <a:br>
              <a:rPr lang="en-GB" sz="2800" b="1" dirty="0">
                <a:solidFill>
                  <a:srgbClr val="0A1B9A"/>
                </a:solidFill>
                <a:latin typeface="Garamond" pitchFamily="18" charset="0"/>
              </a:rPr>
            </a:br>
            <a:r>
              <a:rPr lang="en-GB" sz="2800" b="1" dirty="0">
                <a:solidFill>
                  <a:srgbClr val="0A1B9A"/>
                </a:solidFill>
                <a:latin typeface="Garamond" pitchFamily="18"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6" name="Rectangle 5"/>
          <p:cNvSpPr>
            <a:spLocks noGrp="1" noChangeArrowheads="1"/>
          </p:cNvSpPr>
          <p:nvPr>
            <p:ph type="ftr" sz="quarter" idx="10"/>
          </p:nvPr>
        </p:nvSpPr>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2447024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310359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rPr>
            </a:br>
            <a:br>
              <a:rPr lang="en-GB" sz="2800" b="1" dirty="0">
                <a:solidFill>
                  <a:srgbClr val="0A1B9A"/>
                </a:solidFill>
                <a:latin typeface="Garamond" pitchFamily="18" charset="0"/>
              </a:rPr>
            </a:br>
            <a:r>
              <a:rPr lang="en-GB" sz="2800" b="1" dirty="0">
                <a:solidFill>
                  <a:srgbClr val="0A1B9A"/>
                </a:solidFill>
                <a:latin typeface="Garamond" pitchFamily="18"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6" name="Rectangle 5"/>
          <p:cNvSpPr>
            <a:spLocks noGrp="1" noChangeArrowheads="1"/>
          </p:cNvSpPr>
          <p:nvPr>
            <p:ph type="ftr" sz="quarter" idx="10"/>
          </p:nvPr>
        </p:nvSpPr>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3889230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rPr>
            </a:br>
            <a:br>
              <a:rPr lang="en-GB" sz="2800" b="1" dirty="0">
                <a:solidFill>
                  <a:srgbClr val="0A1B9A"/>
                </a:solidFill>
                <a:latin typeface="Garamond" pitchFamily="18" charset="0"/>
              </a:rPr>
            </a:br>
            <a:r>
              <a:rPr lang="en-GB" sz="2800" b="1" dirty="0">
                <a:solidFill>
                  <a:srgbClr val="0A1B9A"/>
                </a:solidFill>
                <a:latin typeface="Garamond" pitchFamily="18"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6" name="Rectangle 5"/>
          <p:cNvSpPr>
            <a:spLocks noGrp="1" noChangeArrowheads="1"/>
          </p:cNvSpPr>
          <p:nvPr>
            <p:ph type="ftr" sz="quarter" idx="10"/>
          </p:nvPr>
        </p:nvSpPr>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23148125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 name="Rectangle 1"/>
          <p:cNvSpPr/>
          <p:nvPr userDrawn="1"/>
        </p:nvSpPr>
        <p:spPr>
          <a:xfrm>
            <a:off x="0" y="3648658"/>
            <a:ext cx="9144000" cy="216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 name="Rectangle 2"/>
          <p:cNvSpPr/>
          <p:nvPr userDrawn="1"/>
        </p:nvSpPr>
        <p:spPr>
          <a:xfrm>
            <a:off x="0" y="3336602"/>
            <a:ext cx="9144000" cy="2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74770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2" name="Rectangle 1"/>
          <p:cNvSpPr/>
          <p:nvPr userDrawn="1"/>
        </p:nvSpPr>
        <p:spPr>
          <a:xfrm>
            <a:off x="0" y="3648658"/>
            <a:ext cx="9144000" cy="216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 name="Rectangle 2"/>
          <p:cNvSpPr/>
          <p:nvPr userDrawn="1"/>
        </p:nvSpPr>
        <p:spPr>
          <a:xfrm>
            <a:off x="0" y="3336602"/>
            <a:ext cx="9144000" cy="2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08862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rPr>
            </a:br>
            <a:br>
              <a:rPr lang="en-GB" sz="2800" b="1" dirty="0">
                <a:solidFill>
                  <a:srgbClr val="0A1B9A"/>
                </a:solidFill>
                <a:latin typeface="Garamond" pitchFamily="18" charset="0"/>
              </a:rPr>
            </a:br>
            <a:r>
              <a:rPr lang="en-GB" sz="2800" b="1" dirty="0">
                <a:solidFill>
                  <a:srgbClr val="0A1B9A"/>
                </a:solidFill>
                <a:latin typeface="Garamond" pitchFamily="18"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6" name="Rectangle 5"/>
          <p:cNvSpPr>
            <a:spLocks noGrp="1" noChangeArrowheads="1"/>
          </p:cNvSpPr>
          <p:nvPr>
            <p:ph type="ftr" sz="quarter" idx="10"/>
          </p:nvPr>
        </p:nvSpPr>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332496637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txBox="1">
            <a:spLocks/>
          </p:cNvSpPr>
          <p:nvPr userDrawn="1"/>
        </p:nvSpPr>
        <p:spPr bwMode="auto">
          <a:xfrm>
            <a:off x="533400" y="372068"/>
            <a:ext cx="7848600" cy="368066"/>
          </a:xfrm>
          <a:prstGeom prst="rect">
            <a:avLst/>
          </a:prstGeom>
          <a:no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fontAlgn="base" hangingPunct="1">
              <a:spcBef>
                <a:spcPct val="0"/>
              </a:spcBef>
              <a:spcAft>
                <a:spcPct val="0"/>
              </a:spcAft>
              <a:defRPr/>
            </a:pPr>
            <a:br>
              <a:rPr lang="en-GB" sz="2800" b="1" dirty="0">
                <a:solidFill>
                  <a:srgbClr val="0A1B9A"/>
                </a:solidFill>
                <a:latin typeface="Garamond" pitchFamily="18" charset="0"/>
              </a:rPr>
            </a:br>
            <a:br>
              <a:rPr lang="en-GB" sz="2800" b="1" dirty="0">
                <a:solidFill>
                  <a:srgbClr val="0A1B9A"/>
                </a:solidFill>
                <a:latin typeface="Garamond" pitchFamily="18" charset="0"/>
              </a:rPr>
            </a:br>
            <a:r>
              <a:rPr lang="en-GB" sz="2800" b="1" dirty="0">
                <a:solidFill>
                  <a:srgbClr val="0A1B9A"/>
                </a:solidFill>
                <a:latin typeface="Garamond" pitchFamily="18" charset="0"/>
              </a:rPr>
              <a:t>	   </a:t>
            </a:r>
          </a:p>
        </p:txBody>
      </p:sp>
      <p:sp>
        <p:nvSpPr>
          <p:cNvPr id="3" name="Rectangle 7"/>
          <p:cNvSpPr txBox="1">
            <a:spLocks noChangeArrowheads="1"/>
          </p:cNvSpPr>
          <p:nvPr userDrawn="1"/>
        </p:nvSpPr>
        <p:spPr bwMode="auto">
          <a:xfrm>
            <a:off x="381000" y="1024185"/>
            <a:ext cx="1371600" cy="3968715"/>
          </a:xfrm>
          <a:prstGeom prst="rect">
            <a:avLst/>
          </a:prstGeom>
          <a:noFill/>
          <a:ln>
            <a:noFill/>
          </a:ln>
          <a:effectLst/>
          <a:extLst/>
        </p:spPr>
        <p:txBody>
          <a:bodyPr/>
          <a:lst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a:lstStyle>
          <a:p>
            <a:pPr marL="0" indent="0" eaLnBrk="1" hangingPunct="1">
              <a:buClr>
                <a:srgbClr val="808080"/>
              </a:buClr>
              <a:buFont typeface="Wingdings" pitchFamily="2" charset="2"/>
              <a:buNone/>
              <a:defRPr/>
            </a:pPr>
            <a:endParaRPr lang="en-US" sz="1400" b="1" i="1" dirty="0">
              <a:solidFill>
                <a:srgbClr val="FFFFFF">
                  <a:lumMod val="50000"/>
                </a:srgbClr>
              </a:solidFill>
              <a:latin typeface="Garamond"/>
            </a:endParaRPr>
          </a:p>
        </p:txBody>
      </p:sp>
      <p:pic>
        <p:nvPicPr>
          <p:cNvPr id="4"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48600" y="164030"/>
            <a:ext cx="685800" cy="684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7"/>
          <p:cNvSpPr>
            <a:spLocks noChangeArrowheads="1"/>
          </p:cNvSpPr>
          <p:nvPr userDrawn="1"/>
        </p:nvSpPr>
        <p:spPr bwMode="auto">
          <a:xfrm>
            <a:off x="338138" y="142693"/>
            <a:ext cx="8229600" cy="512092"/>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endParaRPr>
          </a:p>
        </p:txBody>
      </p:sp>
      <p:sp>
        <p:nvSpPr>
          <p:cNvPr id="6" name="Rectangle 5"/>
          <p:cNvSpPr>
            <a:spLocks noGrp="1" noChangeArrowheads="1"/>
          </p:cNvSpPr>
          <p:nvPr>
            <p:ph type="ftr" sz="quarter" idx="10"/>
          </p:nvPr>
        </p:nvSpPr>
        <p:spPr/>
        <p:txBody>
          <a:bodyPr/>
          <a:lstStyle>
            <a:lvl1pPr>
              <a:defRPr/>
            </a:lvl1pPr>
          </a:lstStyle>
          <a:p>
            <a:pPr>
              <a:defRPr/>
            </a:pPr>
            <a:endParaRPr lang="en-US" altLang="en-US">
              <a:solidFill>
                <a:srgbClr val="000000"/>
              </a:solidFill>
            </a:endParaRPr>
          </a:p>
        </p:txBody>
      </p:sp>
    </p:spTree>
    <p:extLst>
      <p:ext uri="{BB962C8B-B14F-4D97-AF65-F5344CB8AC3E}">
        <p14:creationId xmlns:p14="http://schemas.microsoft.com/office/powerpoint/2010/main" val="30608258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2" name="Rectangle 1"/>
          <p:cNvSpPr/>
          <p:nvPr userDrawn="1"/>
        </p:nvSpPr>
        <p:spPr>
          <a:xfrm>
            <a:off x="0" y="3648658"/>
            <a:ext cx="9144000" cy="216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sp>
        <p:nvSpPr>
          <p:cNvPr id="3" name="Rectangle 2"/>
          <p:cNvSpPr/>
          <p:nvPr userDrawn="1"/>
        </p:nvSpPr>
        <p:spPr>
          <a:xfrm>
            <a:off x="0" y="3336602"/>
            <a:ext cx="9144000" cy="2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en-US">
              <a:solidFill>
                <a:srgbClr val="FFFFFF"/>
              </a:solidFill>
            </a:endParaRPr>
          </a:p>
        </p:txBody>
      </p:sp>
      <p:pic>
        <p:nvPicPr>
          <p:cNvPr id="4"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76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574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993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496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121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8995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image" Target="../media/image1.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5"/>
          <p:cNvSpPr>
            <a:spLocks noGrp="1" noChangeArrowheads="1"/>
          </p:cNvSpPr>
          <p:nvPr>
            <p:ph type="ftr" sz="quarter" idx="3"/>
          </p:nvPr>
        </p:nvSpPr>
        <p:spPr>
          <a:xfrm>
            <a:off x="228600" y="5242719"/>
            <a:ext cx="8610600" cy="381000"/>
          </a:xfrm>
          <a:prstGeom prst="rect">
            <a:avLst/>
          </a:prstGeom>
        </p:spPr>
        <p:txBody>
          <a:bodyPr/>
          <a:lstStyle>
            <a:lvl1pPr algn="ctr">
              <a:defRPr sz="1800" i="1">
                <a:latin typeface="Garamond" panose="02020404030301010803" pitchFamily="18" charset="0"/>
              </a:defRPr>
            </a:lvl1pPr>
          </a:lstStyle>
          <a:p>
            <a:pPr>
              <a:defRPr/>
            </a:pPr>
            <a:r>
              <a:rPr lang="en-US" altLang="en-US"/>
              <a:t>Your Partner for Growth</a:t>
            </a:r>
            <a:endParaRPr lang="en-US" altLang="en-US" dirty="0"/>
          </a:p>
        </p:txBody>
      </p:sp>
      <p:grpSp>
        <p:nvGrpSpPr>
          <p:cNvPr id="8" name="Group 7"/>
          <p:cNvGrpSpPr/>
          <p:nvPr userDrawn="1"/>
        </p:nvGrpSpPr>
        <p:grpSpPr>
          <a:xfrm>
            <a:off x="76200" y="137319"/>
            <a:ext cx="8915400" cy="682051"/>
            <a:chOff x="395536" y="404664"/>
            <a:chExt cx="8711132" cy="720080"/>
          </a:xfrm>
        </p:grpSpPr>
        <p:sp>
          <p:nvSpPr>
            <p:cNvPr id="9" name="Title 1"/>
            <p:cNvSpPr txBox="1">
              <a:spLocks/>
            </p:cNvSpPr>
            <p:nvPr userDrawn="1"/>
          </p:nvSpPr>
          <p:spPr bwMode="auto">
            <a:xfrm>
              <a:off x="395536" y="552450"/>
              <a:ext cx="8185102" cy="438150"/>
            </a:xfrm>
            <a:prstGeom prst="rect">
              <a:avLst/>
            </a:prstGeom>
            <a:gradFill flip="none" rotWithShape="1">
              <a:gsLst>
                <a:gs pos="23000">
                  <a:srgbClr val="1F497D">
                    <a:alpha val="49000"/>
                  </a:srgbClr>
                </a:gs>
                <a:gs pos="38000">
                  <a:srgbClr val="1F497D">
                    <a:alpha val="90000"/>
                  </a:srgbClr>
                </a:gs>
                <a:gs pos="57000">
                  <a:srgbClr val="1F497D"/>
                </a:gs>
                <a:gs pos="11000">
                  <a:srgbClr val="1F497D">
                    <a:alpha val="13000"/>
                  </a:srgbClr>
                </a:gs>
                <a:gs pos="17000">
                  <a:srgbClr val="1F497D">
                    <a:alpha val="36000"/>
                  </a:srgbClr>
                </a:gs>
                <a:gs pos="3000">
                  <a:schemeClr val="bg1">
                    <a:alpha val="0"/>
                  </a:schemeClr>
                </a:gs>
                <a:gs pos="0">
                  <a:schemeClr val="bg1">
                    <a:alpha val="0"/>
                  </a:schemeClr>
                </a:gs>
                <a:gs pos="30000">
                  <a:srgbClr val="1F497D">
                    <a:alpha val="81000"/>
                  </a:srgbClr>
                </a:gs>
                <a:gs pos="100000">
                  <a:srgbClr val="1F497D"/>
                </a:gs>
              </a:gsLst>
              <a:lin ang="10800000" scaled="1"/>
              <a:tileRect/>
            </a:grad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GB" sz="2400" b="1" cap="small" dirty="0">
                <a:solidFill>
                  <a:schemeClr val="bg1"/>
                </a:solidFill>
                <a:latin typeface="Garamond" pitchFamily="18" charset="0"/>
              </a:endParaRPr>
            </a:p>
          </p:txBody>
        </p:sp>
        <p:pic>
          <p:nvPicPr>
            <p:cNvPr id="10" name="Picture 2" descr="http://www.primera-africa.com/wp-content/themes/primera-africa/images/PA-logo_03.png"/>
            <p:cNvPicPr>
              <a:picLocks noChangeAspect="1" noChangeArrowheads="1"/>
            </p:cNvPicPr>
            <p:nvPr userDrawn="1"/>
          </p:nvPicPr>
          <p:blipFill>
            <a:blip r:embed="rId1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6588" y="404664"/>
              <a:ext cx="720080"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0236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64" r:id="rId12"/>
    <p:sldLayoutId id="214748376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76200" y="137319"/>
            <a:ext cx="8915400" cy="682051"/>
            <a:chOff x="395536" y="404664"/>
            <a:chExt cx="8711132" cy="720080"/>
          </a:xfrm>
        </p:grpSpPr>
        <p:sp>
          <p:nvSpPr>
            <p:cNvPr id="8" name="Title 1"/>
            <p:cNvSpPr txBox="1">
              <a:spLocks/>
            </p:cNvSpPr>
            <p:nvPr userDrawn="1"/>
          </p:nvSpPr>
          <p:spPr bwMode="auto">
            <a:xfrm>
              <a:off x="395536" y="552450"/>
              <a:ext cx="8185102" cy="438150"/>
            </a:xfrm>
            <a:prstGeom prst="rect">
              <a:avLst/>
            </a:prstGeom>
            <a:gradFill flip="none" rotWithShape="1">
              <a:gsLst>
                <a:gs pos="23000">
                  <a:srgbClr val="1F497D">
                    <a:alpha val="49000"/>
                  </a:srgbClr>
                </a:gs>
                <a:gs pos="38000">
                  <a:srgbClr val="1F497D">
                    <a:alpha val="90000"/>
                  </a:srgbClr>
                </a:gs>
                <a:gs pos="57000">
                  <a:srgbClr val="1F497D"/>
                </a:gs>
                <a:gs pos="11000">
                  <a:srgbClr val="1F497D">
                    <a:alpha val="13000"/>
                  </a:srgbClr>
                </a:gs>
                <a:gs pos="17000">
                  <a:srgbClr val="1F497D">
                    <a:alpha val="36000"/>
                  </a:srgbClr>
                </a:gs>
                <a:gs pos="3000">
                  <a:schemeClr val="bg1">
                    <a:alpha val="0"/>
                  </a:schemeClr>
                </a:gs>
                <a:gs pos="0">
                  <a:schemeClr val="bg1">
                    <a:alpha val="0"/>
                  </a:schemeClr>
                </a:gs>
                <a:gs pos="30000">
                  <a:srgbClr val="1F497D">
                    <a:alpha val="81000"/>
                  </a:srgbClr>
                </a:gs>
                <a:gs pos="100000">
                  <a:srgbClr val="1F497D"/>
                </a:gs>
              </a:gsLst>
              <a:lin ang="10800000" scaled="1"/>
              <a:tileRect/>
            </a:grad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GB" sz="2400" b="1" cap="small" dirty="0">
                <a:solidFill>
                  <a:schemeClr val="bg1"/>
                </a:solidFill>
                <a:latin typeface="Garamond" pitchFamily="18" charset="0"/>
              </a:endParaRPr>
            </a:p>
          </p:txBody>
        </p:sp>
        <p:pic>
          <p:nvPicPr>
            <p:cNvPr id="9" name="Picture 2" descr="http://www.primera-africa.com/wp-content/themes/primera-africa/images/PA-logo_03.png"/>
            <p:cNvPicPr>
              <a:picLocks noChangeAspect="1" noChangeArrowheads="1"/>
            </p:cNvPicPr>
            <p:nvPr userDrawn="1"/>
          </p:nvPicPr>
          <p:blipFill>
            <a:blip r:embed="rId2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6588" y="404664"/>
              <a:ext cx="720080" cy="72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3191240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6" r:id="rId16"/>
    <p:sldLayoutId id="2147483717" r:id="rId17"/>
    <p:sldLayoutId id="2147483718" r:id="rId18"/>
    <p:sldLayoutId id="2147483719" r:id="rId19"/>
    <p:sldLayoutId id="2147483720" r:id="rId20"/>
    <p:sldLayoutId id="2147484028" r:id="rId21"/>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33376"/>
            <a:ext cx="8229600" cy="957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2051" name="Rectangle 3"/>
          <p:cNvSpPr>
            <a:spLocks noGrp="1" noChangeArrowheads="1"/>
          </p:cNvSpPr>
          <p:nvPr>
            <p:ph type="body" idx="1"/>
          </p:nvPr>
        </p:nvSpPr>
        <p:spPr bwMode="auto">
          <a:xfrm>
            <a:off x="457200" y="1344243"/>
            <a:ext cx="8229600" cy="3806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4628" name="Rectangle 4"/>
          <p:cNvSpPr>
            <a:spLocks noGrp="1" noChangeArrowheads="1"/>
          </p:cNvSpPr>
          <p:nvPr>
            <p:ph type="dt" sz="half" idx="2"/>
          </p:nvPr>
        </p:nvSpPr>
        <p:spPr bwMode="auto">
          <a:xfrm>
            <a:off x="457200" y="5244946"/>
            <a:ext cx="2133600" cy="384069"/>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defRPr sz="1200">
                <a:latin typeface="+mj-lt"/>
              </a:defRPr>
            </a:lvl1pPr>
          </a:lstStyle>
          <a:p>
            <a:pPr fontAlgn="base">
              <a:spcBef>
                <a:spcPct val="0"/>
              </a:spcBef>
              <a:spcAft>
                <a:spcPct val="0"/>
              </a:spcAft>
              <a:defRPr/>
            </a:pPr>
            <a:endParaRPr lang="en-US" altLang="en-US">
              <a:solidFill>
                <a:srgbClr val="000000"/>
              </a:solidFill>
            </a:endParaRPr>
          </a:p>
        </p:txBody>
      </p:sp>
      <p:sp>
        <p:nvSpPr>
          <p:cNvPr id="154629" name="Rectangle 5"/>
          <p:cNvSpPr>
            <a:spLocks noGrp="1" noChangeArrowheads="1"/>
          </p:cNvSpPr>
          <p:nvPr>
            <p:ph type="ftr" sz="quarter" idx="3"/>
          </p:nvPr>
        </p:nvSpPr>
        <p:spPr bwMode="auto">
          <a:xfrm>
            <a:off x="3124200" y="5248946"/>
            <a:ext cx="2895600" cy="384069"/>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ctr">
              <a:defRPr sz="1200">
                <a:latin typeface="+mj-lt"/>
              </a:defRPr>
            </a:lvl1pPr>
          </a:lstStyle>
          <a:p>
            <a:pPr fontAlgn="base">
              <a:spcBef>
                <a:spcPct val="0"/>
              </a:spcBef>
              <a:spcAft>
                <a:spcPct val="0"/>
              </a:spcAft>
              <a:defRPr/>
            </a:pPr>
            <a:endParaRPr lang="en-US" altLang="en-US">
              <a:solidFill>
                <a:srgbClr val="000000"/>
              </a:solidFill>
            </a:endParaRPr>
          </a:p>
        </p:txBody>
      </p:sp>
      <p:sp>
        <p:nvSpPr>
          <p:cNvPr id="154630" name="Rectangle 6"/>
          <p:cNvSpPr>
            <a:spLocks noGrp="1" noChangeArrowheads="1"/>
          </p:cNvSpPr>
          <p:nvPr>
            <p:ph type="sldNum" sz="quarter" idx="4"/>
          </p:nvPr>
        </p:nvSpPr>
        <p:spPr bwMode="auto">
          <a:xfrm>
            <a:off x="6553200" y="5244946"/>
            <a:ext cx="2133600" cy="384069"/>
          </a:xfrm>
          <a:prstGeom prst="rect">
            <a:avLst/>
          </a:prstGeom>
          <a:noFill/>
          <a:ln>
            <a:noFill/>
          </a:ln>
          <a:effectLst/>
          <a:extLst/>
        </p:spPr>
        <p:txBody>
          <a:bodyPr vert="horz" wrap="square" lIns="91440" tIns="45720" rIns="91440" bIns="45720" numCol="1" anchor="b" anchorCtr="0" compatLnSpc="1">
            <a:prstTxWarp prst="textNoShape">
              <a:avLst/>
            </a:prstTxWarp>
          </a:bodyPr>
          <a:lstStyle>
            <a:lvl1pPr algn="r">
              <a:defRPr sz="1200">
                <a:latin typeface="+mj-lt"/>
              </a:defRPr>
            </a:lvl1pPr>
          </a:lstStyle>
          <a:p>
            <a:pPr fontAlgn="base">
              <a:spcBef>
                <a:spcPct val="0"/>
              </a:spcBef>
              <a:spcAft>
                <a:spcPct val="0"/>
              </a:spcAft>
              <a:defRPr/>
            </a:pPr>
            <a:fld id="{691E3744-9277-46C6-B2F0-8AC54284EC1D}" type="slidenum">
              <a:rPr lang="en-US" altLang="en-US">
                <a:solidFill>
                  <a:srgbClr val="000000"/>
                </a:solidFill>
              </a:rPr>
              <a:pPr fontAlgn="base">
                <a:spcBef>
                  <a:spcPct val="0"/>
                </a:spcBef>
                <a:spcAft>
                  <a:spcPct val="0"/>
                </a:spcAft>
                <a:defRPr/>
              </a:pPr>
              <a:t>‹#›</a:t>
            </a:fld>
            <a:endParaRPr lang="en-US" altLang="en-US">
              <a:solidFill>
                <a:srgbClr val="000000"/>
              </a:solidFill>
            </a:endParaRPr>
          </a:p>
        </p:txBody>
      </p:sp>
    </p:spTree>
    <p:extLst>
      <p:ext uri="{BB962C8B-B14F-4D97-AF65-F5344CB8AC3E}">
        <p14:creationId xmlns:p14="http://schemas.microsoft.com/office/powerpoint/2010/main" val="2610316715"/>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6.xml"/><Relationship Id="rId5" Type="http://schemas.openxmlformats.org/officeDocument/2006/relationships/image" Target="../media/image37.jp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1.jpeg"/><Relationship Id="rId7"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jpg"/><Relationship Id="rId5" Type="http://schemas.openxmlformats.org/officeDocument/2006/relationships/image" Target="../media/image1.png"/><Relationship Id="rId4" Type="http://schemas.openxmlformats.org/officeDocument/2006/relationships/image" Target="../media/image12.jpe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781800" y="5248946"/>
            <a:ext cx="2133600" cy="384069"/>
          </a:xfrm>
          <a:prstGeom prst="rect">
            <a:avLst/>
          </a:prstGeom>
        </p:spPr>
        <p:txBody>
          <a:bodyPr/>
          <a:lstStyle/>
          <a:p>
            <a:pPr>
              <a:defRPr/>
            </a:pPr>
            <a:fld id="{AE57E6BF-4578-4687-9115-55002D67BB0F}" type="slidenum">
              <a:rPr lang="en-US" altLang="en-US" smtClean="0"/>
              <a:pPr>
                <a:defRPr/>
              </a:pPr>
              <a:t>1</a:t>
            </a:fld>
            <a:endParaRPr lang="en-US" altLang="en-US" dirty="0"/>
          </a:p>
        </p:txBody>
      </p:sp>
      <p:sp>
        <p:nvSpPr>
          <p:cNvPr id="3" name="Rectangle 2"/>
          <p:cNvSpPr/>
          <p:nvPr/>
        </p:nvSpPr>
        <p:spPr>
          <a:xfrm>
            <a:off x="0" y="0"/>
            <a:ext cx="9144000" cy="5825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763403"/>
          </a:xfrm>
          <a:prstGeom prst="rect">
            <a:avLst/>
          </a:prstGeom>
        </p:spPr>
      </p:pic>
      <p:sp>
        <p:nvSpPr>
          <p:cNvPr id="6" name="Rectangle 5"/>
          <p:cNvSpPr/>
          <p:nvPr/>
        </p:nvSpPr>
        <p:spPr>
          <a:xfrm>
            <a:off x="0" y="3269903"/>
            <a:ext cx="9144000" cy="1439416"/>
          </a:xfrm>
          <a:prstGeom prst="rect">
            <a:avLst/>
          </a:prstGeom>
          <a:solidFill>
            <a:schemeClr val="tx2">
              <a:lumMod val="75000"/>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27709" y="3269903"/>
            <a:ext cx="7696200" cy="923330"/>
          </a:xfrm>
          <a:prstGeom prst="rect">
            <a:avLst/>
          </a:prstGeom>
          <a:noFill/>
        </p:spPr>
        <p:txBody>
          <a:bodyPr wrap="square" rtlCol="0">
            <a:spAutoFit/>
          </a:bodyPr>
          <a:lstStyle/>
          <a:p>
            <a:r>
              <a:rPr lang="en-US" sz="5400" b="1" dirty="0">
                <a:solidFill>
                  <a:schemeClr val="bg1"/>
                </a:solidFill>
                <a:latin typeface="Garamond" panose="02020404030301010803" pitchFamily="18" charset="0"/>
              </a:rPr>
              <a:t>Dressing for Success</a:t>
            </a:r>
            <a:endParaRPr lang="en-GB" sz="5400" b="1" dirty="0">
              <a:solidFill>
                <a:schemeClr val="bg1"/>
              </a:solidFill>
              <a:latin typeface="Garamond" panose="02020404030301010803"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6200" y="3226385"/>
            <a:ext cx="1194819" cy="1388368"/>
          </a:xfrm>
          <a:prstGeom prst="rect">
            <a:avLst/>
          </a:prstGeom>
        </p:spPr>
      </p:pic>
      <p:sp>
        <p:nvSpPr>
          <p:cNvPr id="9" name="TextBox 8"/>
          <p:cNvSpPr txBox="1"/>
          <p:nvPr/>
        </p:nvSpPr>
        <p:spPr>
          <a:xfrm>
            <a:off x="0" y="3968422"/>
            <a:ext cx="6172200" cy="646331"/>
          </a:xfrm>
          <a:prstGeom prst="rect">
            <a:avLst/>
          </a:prstGeom>
          <a:noFill/>
        </p:spPr>
        <p:txBody>
          <a:bodyPr wrap="square" rtlCol="0">
            <a:spAutoFit/>
          </a:bodyPr>
          <a:lstStyle/>
          <a:p>
            <a:r>
              <a:rPr lang="en-US" sz="3600" i="1" dirty="0">
                <a:solidFill>
                  <a:schemeClr val="bg1"/>
                </a:solidFill>
                <a:latin typeface="Garamond" panose="02020404030301010803" pitchFamily="18" charset="0"/>
              </a:rPr>
              <a:t>The Primera MFB Way</a:t>
            </a:r>
            <a:endParaRPr lang="en-GB" sz="3600" i="1" dirty="0">
              <a:solidFill>
                <a:schemeClr val="bg1"/>
              </a:solidFill>
              <a:latin typeface="Garamond" panose="02020404030301010803" pitchFamily="18" charset="0"/>
            </a:endParaRPr>
          </a:p>
        </p:txBody>
      </p:sp>
    </p:spTree>
    <p:extLst>
      <p:ext uri="{BB962C8B-B14F-4D97-AF65-F5344CB8AC3E}">
        <p14:creationId xmlns:p14="http://schemas.microsoft.com/office/powerpoint/2010/main" val="114389209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p:cNvSpPr>
          <p:nvPr/>
        </p:nvSpPr>
        <p:spPr>
          <a:xfrm>
            <a:off x="6934200" y="5244946"/>
            <a:ext cx="2133600" cy="384069"/>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r">
              <a:defRPr/>
            </a:pPr>
            <a:fld id="{A67461AF-3DE3-42E6-93C6-37CB924B76D8}" type="slidenum">
              <a:rPr lang="en-US" altLang="en-US" sz="1200" smtClean="0">
                <a:latin typeface="+mj-lt"/>
              </a:rPr>
              <a:pPr algn="r">
                <a:defRPr/>
              </a:pPr>
              <a:t>10</a:t>
            </a:fld>
            <a:endParaRPr lang="en-US" altLang="en-US" sz="1200" dirty="0">
              <a:latin typeface="+mj-lt"/>
            </a:endParaRPr>
          </a:p>
        </p:txBody>
      </p:sp>
      <p:sp>
        <p:nvSpPr>
          <p:cNvPr id="8" name="Title 1"/>
          <p:cNvSpPr txBox="1">
            <a:spLocks/>
          </p:cNvSpPr>
          <p:nvPr/>
        </p:nvSpPr>
        <p:spPr>
          <a:xfrm>
            <a:off x="2971800" y="2624473"/>
            <a:ext cx="6096000" cy="332726"/>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1800" b="1" dirty="0">
                <a:solidFill>
                  <a:schemeClr val="tx2">
                    <a:lumMod val="75000"/>
                  </a:schemeClr>
                </a:solidFill>
                <a:latin typeface="Garamond" pitchFamily="18" charset="0"/>
              </a:rPr>
              <a:t>DRESS STYLES - EXAMPLES</a:t>
            </a:r>
          </a:p>
        </p:txBody>
      </p:sp>
      <p:sp>
        <p:nvSpPr>
          <p:cNvPr id="4" name="Rectangle 3"/>
          <p:cNvSpPr/>
          <p:nvPr/>
        </p:nvSpPr>
        <p:spPr>
          <a:xfrm>
            <a:off x="0" y="0"/>
            <a:ext cx="10801350" cy="6858000"/>
          </a:xfrm>
          <a:prstGeom prst="rect">
            <a:avLst/>
          </a:prstGeom>
          <a:solidFill>
            <a:srgbClr val="153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p:cNvSpPr txBox="1"/>
          <p:nvPr/>
        </p:nvSpPr>
        <p:spPr>
          <a:xfrm>
            <a:off x="1603077" y="1988840"/>
            <a:ext cx="7595196" cy="1862048"/>
          </a:xfrm>
          <a:prstGeom prst="rect">
            <a:avLst/>
          </a:prstGeom>
          <a:noFill/>
        </p:spPr>
        <p:txBody>
          <a:bodyPr wrap="square" rtlCol="0">
            <a:spAutoFit/>
          </a:bodyPr>
          <a:lstStyle/>
          <a:p>
            <a:r>
              <a:rPr lang="en-US" sz="11500" dirty="0">
                <a:solidFill>
                  <a:schemeClr val="bg1">
                    <a:lumMod val="85000"/>
                  </a:schemeClr>
                </a:solidFill>
                <a:latin typeface="Garamond" panose="02020404030301010803" pitchFamily="18" charset="0"/>
              </a:rPr>
              <a:t>Dress Style</a:t>
            </a:r>
            <a:endParaRPr lang="en-US" sz="9600" dirty="0">
              <a:solidFill>
                <a:schemeClr val="bg1">
                  <a:lumMod val="85000"/>
                </a:schemeClr>
              </a:solidFill>
              <a:latin typeface="Garamond" panose="02020404030301010803" pitchFamily="18" charset="0"/>
            </a:endParaRPr>
          </a:p>
        </p:txBody>
      </p:sp>
      <p:sp>
        <p:nvSpPr>
          <p:cNvPr id="7" name="TextBox 6"/>
          <p:cNvSpPr txBox="1"/>
          <p:nvPr/>
        </p:nvSpPr>
        <p:spPr>
          <a:xfrm>
            <a:off x="4199160" y="3416424"/>
            <a:ext cx="3733800" cy="1015663"/>
          </a:xfrm>
          <a:prstGeom prst="rect">
            <a:avLst/>
          </a:prstGeom>
          <a:noFill/>
        </p:spPr>
        <p:txBody>
          <a:bodyPr wrap="square" rtlCol="0">
            <a:spAutoFit/>
          </a:bodyPr>
          <a:lstStyle/>
          <a:p>
            <a:pPr algn="r"/>
            <a:r>
              <a:rPr lang="en-US" sz="6000" i="1" dirty="0">
                <a:solidFill>
                  <a:schemeClr val="bg1"/>
                </a:solidFill>
                <a:latin typeface="Garamond" pitchFamily="18" charset="0"/>
              </a:rPr>
              <a:t>Examples</a:t>
            </a:r>
          </a:p>
        </p:txBody>
      </p:sp>
    </p:spTree>
    <p:extLst>
      <p:ext uri="{BB962C8B-B14F-4D97-AF65-F5344CB8AC3E}">
        <p14:creationId xmlns:p14="http://schemas.microsoft.com/office/powerpoint/2010/main" val="3469129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
          <p:cNvSpPr txBox="1">
            <a:spLocks/>
          </p:cNvSpPr>
          <p:nvPr/>
        </p:nvSpPr>
        <p:spPr>
          <a:xfrm>
            <a:off x="6934200" y="5244946"/>
            <a:ext cx="2133600" cy="384069"/>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r">
              <a:defRPr/>
            </a:pPr>
            <a:fld id="{A67461AF-3DE3-42E6-93C6-37CB924B76D8}" type="slidenum">
              <a:rPr lang="en-US" altLang="en-US" sz="1200" smtClean="0">
                <a:latin typeface="+mj-lt"/>
              </a:rPr>
              <a:pPr algn="r">
                <a:defRPr/>
              </a:pPr>
              <a:t>11</a:t>
            </a:fld>
            <a:endParaRPr lang="en-US" altLang="en-US" sz="1200" dirty="0">
              <a:latin typeface="+mj-lt"/>
            </a:endParaRPr>
          </a:p>
        </p:txBody>
      </p:sp>
      <p:sp>
        <p:nvSpPr>
          <p:cNvPr id="8" name="Rectangle 7"/>
          <p:cNvSpPr/>
          <p:nvPr/>
        </p:nvSpPr>
        <p:spPr>
          <a:xfrm>
            <a:off x="156211" y="270609"/>
            <a:ext cx="7225145" cy="400110"/>
          </a:xfrm>
          <a:prstGeom prst="rect">
            <a:avLst/>
          </a:prstGeom>
          <a:noFill/>
        </p:spPr>
        <p:txBody>
          <a:bodyPr wrap="square">
            <a:spAutoFit/>
          </a:bodyPr>
          <a:lstStyle/>
          <a:p>
            <a:r>
              <a:rPr lang="en-US" sz="2000" b="1" dirty="0">
                <a:solidFill>
                  <a:schemeClr val="bg1"/>
                </a:solidFill>
                <a:latin typeface="Garamond" pitchFamily="18" charset="0"/>
              </a:rPr>
              <a:t>Appropriate Dress Styles – Female Staff</a:t>
            </a:r>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4470" r="35100"/>
          <a:stretch/>
        </p:blipFill>
        <p:spPr bwMode="auto">
          <a:xfrm>
            <a:off x="156211" y="960173"/>
            <a:ext cx="1150301" cy="2910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960172"/>
            <a:ext cx="2438400" cy="2681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24061" r="15506"/>
          <a:stretch/>
        </p:blipFill>
        <p:spPr bwMode="auto">
          <a:xfrm>
            <a:off x="2521873" y="960173"/>
            <a:ext cx="1592926" cy="457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4470" r="31060"/>
          <a:stretch/>
        </p:blipFill>
        <p:spPr bwMode="auto">
          <a:xfrm>
            <a:off x="1306512" y="960173"/>
            <a:ext cx="1131888" cy="2935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799" y="3686644"/>
            <a:ext cx="2438401" cy="197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2912" y="960172"/>
            <a:ext cx="1959288" cy="457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6706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829" y="289719"/>
            <a:ext cx="7119939" cy="400110"/>
          </a:xfrm>
          <a:prstGeom prst="rect">
            <a:avLst/>
          </a:prstGeom>
          <a:noFill/>
        </p:spPr>
        <p:txBody>
          <a:bodyPr wrap="square">
            <a:spAutoFit/>
          </a:bodyPr>
          <a:lstStyle/>
          <a:p>
            <a:r>
              <a:rPr lang="en-US" sz="2000" b="1" dirty="0">
                <a:solidFill>
                  <a:schemeClr val="bg1"/>
                </a:solidFill>
                <a:latin typeface="Garamond" pitchFamily="18" charset="0"/>
              </a:rPr>
              <a:t>Inappropriate Style Of Dressing – Female Staff</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29" y="828720"/>
            <a:ext cx="2776971" cy="2331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6145" y="1211128"/>
            <a:ext cx="1219200" cy="188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29" y="3235491"/>
            <a:ext cx="2776971" cy="2368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rotWithShape="1">
          <a:blip r:embed="rId5">
            <a:extLst>
              <a:ext uri="{28A0092B-C50C-407E-A947-70E740481C1C}">
                <a14:useLocalDpi xmlns:a14="http://schemas.microsoft.com/office/drawing/2010/main" val="0"/>
              </a:ext>
            </a:extLst>
          </a:blip>
          <a:srcRect l="23187" r="24049"/>
          <a:stretch/>
        </p:blipFill>
        <p:spPr bwMode="auto">
          <a:xfrm>
            <a:off x="7606145" y="3348966"/>
            <a:ext cx="1219200" cy="2141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rotWithShape="1">
          <a:blip r:embed="rId6">
            <a:extLst>
              <a:ext uri="{28A0092B-C50C-407E-A947-70E740481C1C}">
                <a14:useLocalDpi xmlns:a14="http://schemas.microsoft.com/office/drawing/2010/main" val="0"/>
              </a:ext>
            </a:extLst>
          </a:blip>
          <a:srcRect t="2920" r="10385" b="-1"/>
          <a:stretch/>
        </p:blipFill>
        <p:spPr bwMode="auto">
          <a:xfrm>
            <a:off x="4787954" y="828721"/>
            <a:ext cx="1713940" cy="4661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eimoukhuede\AppData\Local\Microsoft\Windows\Temporary Internet Files\Content.Outlook\PY7RRFZB\Capture (2).JPG"/>
          <p:cNvPicPr>
            <a:picLocks noChangeAspect="1" noChangeArrowheads="1"/>
          </p:cNvPicPr>
          <p:nvPr/>
        </p:nvPicPr>
        <p:blipFill rotWithShape="1">
          <a:blip r:embed="rId7">
            <a:extLst>
              <a:ext uri="{28A0092B-C50C-407E-A947-70E740481C1C}">
                <a14:useLocalDpi xmlns:a14="http://schemas.microsoft.com/office/drawing/2010/main" val="0"/>
              </a:ext>
            </a:extLst>
          </a:blip>
          <a:srcRect r="63930"/>
          <a:stretch/>
        </p:blipFill>
        <p:spPr bwMode="auto">
          <a:xfrm>
            <a:off x="3187754" y="828721"/>
            <a:ext cx="1679753" cy="47774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imoukhuede\AppData\Local\Microsoft\Windows\Temporary Internet Files\Content.Outlook\PY7RRFZB\Capture2 (2).JPG"/>
          <p:cNvPicPr>
            <a:picLocks noChangeAspect="1" noChangeArrowheads="1"/>
          </p:cNvPicPr>
          <p:nvPr/>
        </p:nvPicPr>
        <p:blipFill rotWithShape="1">
          <a:blip r:embed="rId8">
            <a:extLst>
              <a:ext uri="{28A0092B-C50C-407E-A947-70E740481C1C}">
                <a14:useLocalDpi xmlns:a14="http://schemas.microsoft.com/office/drawing/2010/main" val="0"/>
              </a:ext>
            </a:extLst>
          </a:blip>
          <a:srcRect l="25110" r="24889"/>
          <a:stretch/>
        </p:blipFill>
        <p:spPr bwMode="auto">
          <a:xfrm>
            <a:off x="6502110" y="1225675"/>
            <a:ext cx="1076326" cy="18692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C:\Users\eimoukhuede\AppData\Local\Microsoft\Windows\Temporary Internet Files\Content.Outlook\PY7RRFZB\Capture3 (2).JPG"/>
          <p:cNvPicPr>
            <a:picLocks noChangeAspect="1" noChangeArrowheads="1"/>
          </p:cNvPicPr>
          <p:nvPr/>
        </p:nvPicPr>
        <p:blipFill rotWithShape="1">
          <a:blip r:embed="rId9">
            <a:extLst>
              <a:ext uri="{28A0092B-C50C-407E-A947-70E740481C1C}">
                <a14:useLocalDpi xmlns:a14="http://schemas.microsoft.com/office/drawing/2010/main" val="0"/>
              </a:ext>
            </a:extLst>
          </a:blip>
          <a:srcRect l="54968"/>
          <a:stretch/>
        </p:blipFill>
        <p:spPr bwMode="auto">
          <a:xfrm>
            <a:off x="6501894" y="3348966"/>
            <a:ext cx="969386" cy="2141477"/>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19933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326429"/>
            <a:ext cx="6781800" cy="400110"/>
          </a:xfrm>
          <a:prstGeom prst="rect">
            <a:avLst/>
          </a:prstGeom>
          <a:noFill/>
        </p:spPr>
        <p:txBody>
          <a:bodyPr wrap="square">
            <a:spAutoFit/>
          </a:bodyPr>
          <a:lstStyle/>
          <a:p>
            <a:r>
              <a:rPr lang="en-US" sz="2000" b="1" dirty="0">
                <a:solidFill>
                  <a:schemeClr val="bg1"/>
                </a:solidFill>
                <a:latin typeface="Garamond" pitchFamily="18" charset="0"/>
              </a:rPr>
              <a:t>Appropriate Dressing- Male Staff</a:t>
            </a:r>
          </a:p>
        </p:txBody>
      </p:sp>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740" y="899319"/>
            <a:ext cx="3667060" cy="42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l="28382" r="30377"/>
          <a:stretch/>
        </p:blipFill>
        <p:spPr bwMode="auto">
          <a:xfrm>
            <a:off x="242453" y="899319"/>
            <a:ext cx="2348347" cy="2708827"/>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584646"/>
            <a:ext cx="2362200" cy="185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1341" y="899319"/>
            <a:ext cx="2752659" cy="4267199"/>
          </a:xfrm>
          <a:prstGeom prst="rect">
            <a:avLst/>
          </a:prstGeom>
        </p:spPr>
      </p:pic>
    </p:spTree>
    <p:extLst>
      <p:ext uri="{BB962C8B-B14F-4D97-AF65-F5344CB8AC3E}">
        <p14:creationId xmlns:p14="http://schemas.microsoft.com/office/powerpoint/2010/main" val="6505092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7239000" y="899169"/>
            <a:ext cx="1911451" cy="4678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38545" y="251180"/>
            <a:ext cx="6934200" cy="400110"/>
          </a:xfrm>
          <a:prstGeom prst="rect">
            <a:avLst/>
          </a:prstGeom>
          <a:noFill/>
        </p:spPr>
        <p:txBody>
          <a:bodyPr wrap="square">
            <a:spAutoFit/>
          </a:bodyPr>
          <a:lstStyle/>
          <a:p>
            <a:r>
              <a:rPr lang="en-US" sz="2000" b="1" dirty="0">
                <a:solidFill>
                  <a:schemeClr val="bg1"/>
                </a:solidFill>
                <a:latin typeface="Garamond" pitchFamily="18" charset="0"/>
              </a:rPr>
              <a:t>Inappropriate Dressing- Male Staff</a:t>
            </a:r>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412" y="962433"/>
            <a:ext cx="1781175" cy="2160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326419"/>
            <a:ext cx="2235474" cy="2242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t="1175" r="7407" b="1175"/>
          <a:stretch/>
        </p:blipFill>
        <p:spPr bwMode="auto">
          <a:xfrm>
            <a:off x="533400" y="890863"/>
            <a:ext cx="1905000" cy="4678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6410"/>
          <a:stretch/>
        </p:blipFill>
        <p:spPr bwMode="auto">
          <a:xfrm>
            <a:off x="4876800" y="899169"/>
            <a:ext cx="1844322" cy="2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29200" y="3326419"/>
            <a:ext cx="1905000" cy="2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700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Tobi\AppData\Local\Microsoft\Windows\Temporary Internet Files\Content.Outlook\W77F8QS8\Presentation Contact P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57610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primera-africa.com/wp-content/themes/primera-africa/images/PA-logo_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787" y="640116"/>
            <a:ext cx="2857501" cy="240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428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9144000" cy="5802776"/>
          </a:xfrm>
          <a:prstGeom prst="rect">
            <a:avLst/>
          </a:prstGeom>
        </p:spPr>
      </p:pic>
      <p:sp>
        <p:nvSpPr>
          <p:cNvPr id="6" name="Content Placeholder 2"/>
          <p:cNvSpPr txBox="1">
            <a:spLocks/>
          </p:cNvSpPr>
          <p:nvPr/>
        </p:nvSpPr>
        <p:spPr>
          <a:xfrm>
            <a:off x="76200" y="899319"/>
            <a:ext cx="4038600" cy="44196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
            </a:pPr>
            <a:r>
              <a:rPr lang="en-US" sz="1800" dirty="0">
                <a:latin typeface="Garamond" pitchFamily="18" charset="0"/>
              </a:rPr>
              <a:t>The dress code of Primera MFB requires that employees are to be suitably dressed to demonstrate a professional appearance and to reflect the spirit of the organization.  </a:t>
            </a:r>
            <a:endParaRPr lang="en-GB" sz="1800" dirty="0">
              <a:latin typeface="Garamond" pitchFamily="18" charset="0"/>
            </a:endParaRPr>
          </a:p>
          <a:p>
            <a:pPr algn="just">
              <a:buFont typeface="Wingdings" panose="05000000000000000000" pitchFamily="2" charset="2"/>
              <a:buChar char="§"/>
            </a:pPr>
            <a:endParaRPr lang="en-US" sz="1800" dirty="0">
              <a:latin typeface="Garamond" pitchFamily="18" charset="0"/>
            </a:endParaRPr>
          </a:p>
          <a:p>
            <a:pPr algn="just">
              <a:buFont typeface="Wingdings" panose="05000000000000000000" pitchFamily="2" charset="2"/>
              <a:buChar char="§"/>
            </a:pPr>
            <a:endParaRPr lang="en-US" sz="1800" dirty="0">
              <a:latin typeface="Garamond" pitchFamily="18" charset="0"/>
            </a:endParaRPr>
          </a:p>
          <a:p>
            <a:pPr algn="just">
              <a:buFont typeface="Wingdings" panose="05000000000000000000" pitchFamily="2" charset="2"/>
              <a:buChar char="§"/>
            </a:pPr>
            <a:r>
              <a:rPr lang="en-GB" sz="1800" dirty="0">
                <a:latin typeface="Garamond" pitchFamily="18" charset="0"/>
              </a:rPr>
              <a:t>Primera MFB does not seek to inhibit individual choice in relation to your appearance. However, you are expected to dress appropriately at all times and ensure that your personal hygiene and grooming are properly attended to prior to presenting yourself at work. </a:t>
            </a:r>
            <a:endParaRPr lang="en-US" sz="1800" dirty="0">
              <a:latin typeface="Garamond" pitchFamily="18" charset="0"/>
            </a:endParaRPr>
          </a:p>
          <a:p>
            <a:pPr>
              <a:buFont typeface="Wingdings" panose="05000000000000000000" pitchFamily="2" charset="2"/>
              <a:buChar char="§"/>
            </a:pPr>
            <a:endParaRPr lang="en-US" sz="1800" dirty="0">
              <a:latin typeface="Garamond" pitchFamily="18" charset="0"/>
            </a:endParaRPr>
          </a:p>
        </p:txBody>
      </p:sp>
      <p:sp>
        <p:nvSpPr>
          <p:cNvPr id="10" name="Title 1"/>
          <p:cNvSpPr txBox="1">
            <a:spLocks/>
          </p:cNvSpPr>
          <p:nvPr userDrawn="1"/>
        </p:nvSpPr>
        <p:spPr bwMode="auto">
          <a:xfrm>
            <a:off x="76199" y="260174"/>
            <a:ext cx="8377035" cy="415010"/>
          </a:xfrm>
          <a:prstGeom prst="rect">
            <a:avLst/>
          </a:prstGeom>
          <a:gradFill flip="none" rotWithShape="1">
            <a:gsLst>
              <a:gs pos="23000">
                <a:srgbClr val="1F497D">
                  <a:alpha val="49000"/>
                </a:srgbClr>
              </a:gs>
              <a:gs pos="38000">
                <a:srgbClr val="1F497D">
                  <a:alpha val="90000"/>
                </a:srgbClr>
              </a:gs>
              <a:gs pos="57000">
                <a:srgbClr val="1F497D"/>
              </a:gs>
              <a:gs pos="11000">
                <a:srgbClr val="1F497D">
                  <a:alpha val="13000"/>
                </a:srgbClr>
              </a:gs>
              <a:gs pos="17000">
                <a:srgbClr val="1F497D">
                  <a:alpha val="36000"/>
                </a:srgbClr>
              </a:gs>
              <a:gs pos="3000">
                <a:schemeClr val="bg1">
                  <a:alpha val="0"/>
                </a:schemeClr>
              </a:gs>
              <a:gs pos="0">
                <a:schemeClr val="bg1">
                  <a:alpha val="0"/>
                </a:schemeClr>
              </a:gs>
              <a:gs pos="30000">
                <a:srgbClr val="1F497D">
                  <a:alpha val="81000"/>
                </a:srgbClr>
              </a:gs>
              <a:gs pos="100000">
                <a:srgbClr val="1F497D"/>
              </a:gs>
            </a:gsLst>
            <a:lin ang="10800000" scaled="1"/>
            <a:tileRect/>
          </a:grad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GB" sz="2400" b="1" cap="small" dirty="0">
              <a:solidFill>
                <a:schemeClr val="bg1"/>
              </a:solidFill>
              <a:latin typeface="Garamond" pitchFamily="18" charset="0"/>
            </a:endParaRPr>
          </a:p>
        </p:txBody>
      </p:sp>
      <p:pic>
        <p:nvPicPr>
          <p:cNvPr id="11" name="Picture 2" descr="http://www.primera-africa.com/wp-content/themes/primera-africa/images/PA-logo_03.png"/>
          <p:cNvPicPr>
            <a:picLocks noChangeAspect="1" noChangeArrowheads="1"/>
          </p:cNvPicPr>
          <p:nvPr userDrawn="1"/>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54635" y="137319"/>
            <a:ext cx="736965" cy="6820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200" y="213519"/>
            <a:ext cx="5616624" cy="461665"/>
          </a:xfrm>
          <a:prstGeom prst="rect">
            <a:avLst/>
          </a:prstGeom>
          <a:noFill/>
        </p:spPr>
        <p:txBody>
          <a:bodyPr wrap="square" rtlCol="0" anchor="ctr">
            <a:spAutoFit/>
          </a:bodyPr>
          <a:lstStyle/>
          <a:p>
            <a:r>
              <a:rPr lang="en-US" sz="2400" b="1" dirty="0">
                <a:solidFill>
                  <a:schemeClr val="bg1"/>
                </a:solidFill>
                <a:latin typeface="Goudy Old Style" panose="02020502050305020303" pitchFamily="18" charset="0"/>
              </a:rPr>
              <a:t>Introduction</a:t>
            </a:r>
            <a:endParaRPr lang="en-GB" sz="2400" b="1" dirty="0">
              <a:solidFill>
                <a:schemeClr val="bg1"/>
              </a:solidFill>
              <a:latin typeface="Goudy Old Style" panose="02020502050305020303" pitchFamily="18" charset="0"/>
            </a:endParaRPr>
          </a:p>
        </p:txBody>
      </p:sp>
      <p:sp>
        <p:nvSpPr>
          <p:cNvPr id="8" name="Rectangle 7"/>
          <p:cNvSpPr/>
          <p:nvPr/>
        </p:nvSpPr>
        <p:spPr>
          <a:xfrm>
            <a:off x="-38100" y="2296879"/>
            <a:ext cx="9144000" cy="6858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p:cNvSpPr txBox="1"/>
          <p:nvPr/>
        </p:nvSpPr>
        <p:spPr>
          <a:xfrm>
            <a:off x="-294262" y="2378169"/>
            <a:ext cx="8915400" cy="523220"/>
          </a:xfrm>
          <a:prstGeom prst="rect">
            <a:avLst/>
          </a:prstGeom>
          <a:noFill/>
        </p:spPr>
        <p:txBody>
          <a:bodyPr wrap="square" rtlCol="0">
            <a:spAutoFit/>
          </a:bodyPr>
          <a:lstStyle/>
          <a:p>
            <a:pPr algn="r"/>
            <a:r>
              <a:rPr lang="en-US" sz="2800" i="1" dirty="0">
                <a:latin typeface="Garamond" panose="02020404030301010803" pitchFamily="18" charset="0"/>
              </a:rPr>
              <a:t>Increase your Personal Brand Value with your Dress Outlook</a:t>
            </a:r>
            <a:endParaRPr lang="en-GB" sz="2800" i="1" dirty="0">
              <a:latin typeface="Garamond" panose="02020404030301010803" pitchFamily="18" charset="0"/>
            </a:endParaRPr>
          </a:p>
        </p:txBody>
      </p:sp>
    </p:spTree>
    <p:extLst>
      <p:ext uri="{BB962C8B-B14F-4D97-AF65-F5344CB8AC3E}">
        <p14:creationId xmlns:p14="http://schemas.microsoft.com/office/powerpoint/2010/main" val="322193025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6781800" y="5248946"/>
            <a:ext cx="2133600" cy="384069"/>
          </a:xfrm>
        </p:spPr>
        <p:txBody>
          <a:bodyPr/>
          <a:lstStyle/>
          <a:p>
            <a:pPr>
              <a:defRPr/>
            </a:pPr>
            <a:fld id="{D2794F01-B4B5-47B1-BFE9-F4C3C7F1FD36}" type="slidenum">
              <a:rPr lang="en-US" altLang="en-US" smtClean="0">
                <a:solidFill>
                  <a:srgbClr val="000000"/>
                </a:solidFill>
              </a:rPr>
              <a:pPr>
                <a:defRPr/>
              </a:pPr>
              <a:t>3</a:t>
            </a:fld>
            <a:endParaRPr lang="en-US" altLang="en-US" dirty="0">
              <a:solidFill>
                <a:srgbClr val="000000"/>
              </a:solidFill>
            </a:endParaRPr>
          </a:p>
        </p:txBody>
      </p:sp>
      <p:sp>
        <p:nvSpPr>
          <p:cNvPr id="4" name="Rectangle 3"/>
          <p:cNvSpPr/>
          <p:nvPr/>
        </p:nvSpPr>
        <p:spPr>
          <a:xfrm>
            <a:off x="0" y="-1"/>
            <a:ext cx="9144000" cy="5852320"/>
          </a:xfrm>
          <a:prstGeom prst="rect">
            <a:avLst/>
          </a:prstGeom>
          <a:solidFill>
            <a:srgbClr val="1531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9144000" cy="5852319"/>
          </a:xfrm>
          <a:prstGeom prst="rect">
            <a:avLst/>
          </a:prstGeom>
        </p:spPr>
      </p:pic>
      <p:sp>
        <p:nvSpPr>
          <p:cNvPr id="7" name="TextBox 6"/>
          <p:cNvSpPr txBox="1"/>
          <p:nvPr/>
        </p:nvSpPr>
        <p:spPr>
          <a:xfrm>
            <a:off x="-1" y="3269903"/>
            <a:ext cx="9144001" cy="923330"/>
          </a:xfrm>
          <a:prstGeom prst="rect">
            <a:avLst/>
          </a:prstGeom>
          <a:solidFill>
            <a:schemeClr val="bg1">
              <a:lumMod val="65000"/>
              <a:alpha val="59000"/>
            </a:schemeClr>
          </a:solidFill>
        </p:spPr>
        <p:txBody>
          <a:bodyPr wrap="square" rtlCol="0">
            <a:spAutoFit/>
          </a:bodyPr>
          <a:lstStyle/>
          <a:p>
            <a:r>
              <a:rPr lang="en-US" sz="5400" b="1" dirty="0">
                <a:solidFill>
                  <a:srgbClr val="002E8A"/>
                </a:solidFill>
                <a:latin typeface="Garamond" panose="02020404030301010803" pitchFamily="18" charset="0"/>
              </a:rPr>
              <a:t>Office Dress Code</a:t>
            </a:r>
            <a:endParaRPr lang="en-GB" sz="5400" b="1" dirty="0">
              <a:solidFill>
                <a:srgbClr val="002E8A"/>
              </a:solidFill>
              <a:latin typeface="Garamond" panose="02020404030301010803" pitchFamily="18" charset="0"/>
            </a:endParaRPr>
          </a:p>
        </p:txBody>
      </p:sp>
    </p:spTree>
    <p:extLst>
      <p:ext uri="{BB962C8B-B14F-4D97-AF65-F5344CB8AC3E}">
        <p14:creationId xmlns:p14="http://schemas.microsoft.com/office/powerpoint/2010/main" val="165938993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365" r="14852"/>
          <a:stretch/>
        </p:blipFill>
        <p:spPr>
          <a:xfrm>
            <a:off x="2362200" y="745373"/>
            <a:ext cx="6781800" cy="5014437"/>
          </a:xfrm>
          <a:prstGeom prst="rect">
            <a:avLst/>
          </a:prstGeom>
        </p:spPr>
      </p:pic>
      <p:sp>
        <p:nvSpPr>
          <p:cNvPr id="15" name="Slide Number Placeholder 1"/>
          <p:cNvSpPr txBox="1">
            <a:spLocks/>
          </p:cNvSpPr>
          <p:nvPr/>
        </p:nvSpPr>
        <p:spPr>
          <a:xfrm>
            <a:off x="6934200" y="5244946"/>
            <a:ext cx="2133600" cy="384069"/>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r">
              <a:defRPr/>
            </a:pPr>
            <a:fld id="{1BD25560-5A6A-450F-8C0B-BA7FFD2679A4}" type="slidenum">
              <a:rPr lang="en-US" altLang="en-US" sz="1200" smtClean="0">
                <a:latin typeface="+mj-lt"/>
              </a:rPr>
              <a:pPr algn="r">
                <a:defRPr/>
              </a:pPr>
              <a:t>4</a:t>
            </a:fld>
            <a:endParaRPr lang="en-US" altLang="en-US" sz="1200" dirty="0">
              <a:latin typeface="+mj-lt"/>
            </a:endParaRPr>
          </a:p>
        </p:txBody>
      </p:sp>
      <p:sp>
        <p:nvSpPr>
          <p:cNvPr id="10" name="Slide Number Placeholder 1"/>
          <p:cNvSpPr txBox="1">
            <a:spLocks/>
          </p:cNvSpPr>
          <p:nvPr/>
        </p:nvSpPr>
        <p:spPr>
          <a:xfrm>
            <a:off x="-152400" y="1600288"/>
            <a:ext cx="2667000" cy="19203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endParaRPr lang="en-US" altLang="en-US" sz="800" dirty="0">
              <a:latin typeface="+mj-lt"/>
            </a:endParaRPr>
          </a:p>
        </p:txBody>
      </p:sp>
      <p:sp>
        <p:nvSpPr>
          <p:cNvPr id="5" name="Title 4"/>
          <p:cNvSpPr>
            <a:spLocks noGrp="1"/>
          </p:cNvSpPr>
          <p:nvPr>
            <p:ph type="title" idx="4294967295"/>
          </p:nvPr>
        </p:nvSpPr>
        <p:spPr>
          <a:xfrm>
            <a:off x="152400" y="289719"/>
            <a:ext cx="7391400" cy="384069"/>
          </a:xfrm>
          <a:prstGeom prst="rect">
            <a:avLst/>
          </a:prstGeom>
          <a:noFill/>
        </p:spPr>
        <p:txBody>
          <a:bodyPr>
            <a:noAutofit/>
          </a:bodyPr>
          <a:lstStyle/>
          <a:p>
            <a:pPr algn="l"/>
            <a:r>
              <a:rPr lang="en-US" sz="2000" b="1" dirty="0">
                <a:solidFill>
                  <a:schemeClr val="bg1"/>
                </a:solidFill>
                <a:latin typeface="Garamond" pitchFamily="18" charset="0"/>
              </a:rPr>
              <a:t>Dress Code- Monday- Friday</a:t>
            </a:r>
          </a:p>
        </p:txBody>
      </p:sp>
      <p:sp>
        <p:nvSpPr>
          <p:cNvPr id="6" name="Content Placeholder 5"/>
          <p:cNvSpPr>
            <a:spLocks noGrp="1"/>
          </p:cNvSpPr>
          <p:nvPr>
            <p:ph idx="4294967295"/>
          </p:nvPr>
        </p:nvSpPr>
        <p:spPr>
          <a:xfrm>
            <a:off x="228600" y="971805"/>
            <a:ext cx="4724400" cy="4657210"/>
          </a:xfrm>
          <a:prstGeom prst="rect">
            <a:avLst/>
          </a:prstGeom>
        </p:spPr>
        <p:txBody>
          <a:bodyPr>
            <a:noAutofit/>
          </a:bodyPr>
          <a:lstStyle/>
          <a:p>
            <a:pPr>
              <a:buFont typeface="Wingdings" panose="05000000000000000000" pitchFamily="2" charset="2"/>
              <a:buChar char="§"/>
            </a:pPr>
            <a:r>
              <a:rPr lang="en-GB" sz="1800" dirty="0">
                <a:latin typeface="Garamond" pitchFamily="18" charset="0"/>
              </a:rPr>
              <a:t>Monday – Thursday: Formal or business style dressing.</a:t>
            </a:r>
          </a:p>
          <a:p>
            <a:pPr>
              <a:buFont typeface="Wingdings" panose="05000000000000000000" pitchFamily="2" charset="2"/>
              <a:buChar char="§"/>
            </a:pPr>
            <a:r>
              <a:rPr lang="en-GB" sz="1800" dirty="0">
                <a:latin typeface="Garamond" pitchFamily="18" charset="0"/>
              </a:rPr>
              <a:t>Friday:      Business/Smart Casual (Including Native).</a:t>
            </a:r>
          </a:p>
          <a:p>
            <a:pPr>
              <a:buFont typeface="Wingdings" panose="05000000000000000000" pitchFamily="2" charset="2"/>
              <a:buChar char="§"/>
            </a:pPr>
            <a:r>
              <a:rPr lang="en-GB" sz="1800" dirty="0">
                <a:latin typeface="Garamond" pitchFamily="18" charset="0"/>
              </a:rPr>
              <a:t>Branded T shirts can be worn with Jeans ( No ripped or   Tattered jeans are  allowed)</a:t>
            </a:r>
          </a:p>
          <a:p>
            <a:pPr>
              <a:buFont typeface="Wingdings" panose="05000000000000000000" pitchFamily="2" charset="2"/>
              <a:buChar char="§"/>
            </a:pPr>
            <a:r>
              <a:rPr lang="en-GB" sz="1800" dirty="0">
                <a:latin typeface="Garamond" pitchFamily="18" charset="0"/>
              </a:rPr>
              <a:t>As a general rule, casual dressing is not allowed. This includes the wearing of Jeans, Denim tops. Jeggings, Three quarter trousers, Boubous, Wrappers and Casual slippers. </a:t>
            </a:r>
          </a:p>
          <a:p>
            <a:pPr>
              <a:buFont typeface="Wingdings" panose="05000000000000000000" pitchFamily="2" charset="2"/>
              <a:buChar char="§"/>
            </a:pPr>
            <a:r>
              <a:rPr lang="en-GB" sz="1800" dirty="0">
                <a:latin typeface="Garamond" pitchFamily="18" charset="0"/>
              </a:rPr>
              <a:t>A good guide is to consider your appropriateness to meet with clients or business associates both outside or within the organisation.</a:t>
            </a:r>
            <a:endParaRPr lang="en-US" sz="1800" dirty="0">
              <a:latin typeface="Garamond" pitchFamily="18" charset="0"/>
            </a:endParaRPr>
          </a:p>
        </p:txBody>
      </p:sp>
    </p:spTree>
    <p:extLst>
      <p:ext uri="{BB962C8B-B14F-4D97-AF65-F5344CB8AC3E}">
        <p14:creationId xmlns:p14="http://schemas.microsoft.com/office/powerpoint/2010/main" val="2727314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2743200" y="899319"/>
            <a:ext cx="6248400" cy="4724400"/>
          </a:xfrm>
          <a:prstGeom prst="rect">
            <a:avLst/>
          </a:prstGeom>
        </p:spPr>
        <p:txBody>
          <a:bodyPr>
            <a:normAutofit fontScale="92500" lnSpcReduction="10000"/>
          </a:bodyPr>
          <a:lstStyle/>
          <a:p>
            <a:pPr>
              <a:lnSpc>
                <a:spcPct val="90000"/>
              </a:lnSpc>
              <a:buFont typeface="Wingdings" panose="05000000000000000000" pitchFamily="2" charset="2"/>
              <a:buChar char="§"/>
            </a:pPr>
            <a:r>
              <a:rPr lang="en-US" sz="1800" dirty="0">
                <a:latin typeface="Garamond" pitchFamily="18" charset="0"/>
              </a:rPr>
              <a:t>A classic suit (Corporate Suit) for the Ladies. Any color would do but not too brightly colored.</a:t>
            </a:r>
            <a:r>
              <a:rPr lang="en-US" sz="1800" b="1" dirty="0">
                <a:latin typeface="Garamond" pitchFamily="18" charset="0"/>
              </a:rPr>
              <a:t> </a:t>
            </a:r>
            <a:r>
              <a:rPr lang="en-US" sz="1800" dirty="0">
                <a:latin typeface="Garamond" pitchFamily="18" charset="0"/>
              </a:rPr>
              <a:t>Suits, blazers, buttoned down sweaters with a skirt or dress should be conservative and below knee length.</a:t>
            </a:r>
          </a:p>
          <a:p>
            <a:pPr>
              <a:lnSpc>
                <a:spcPct val="90000"/>
              </a:lnSpc>
              <a:buFont typeface="Wingdings" panose="05000000000000000000" pitchFamily="2" charset="2"/>
              <a:buChar char="§"/>
            </a:pPr>
            <a:endParaRPr lang="en-US" sz="1800" dirty="0">
              <a:latin typeface="Garamond" pitchFamily="18" charset="0"/>
            </a:endParaRPr>
          </a:p>
          <a:p>
            <a:pPr>
              <a:lnSpc>
                <a:spcPct val="90000"/>
              </a:lnSpc>
              <a:buFont typeface="Wingdings" panose="05000000000000000000" pitchFamily="2" charset="2"/>
              <a:buChar char="§"/>
            </a:pPr>
            <a:r>
              <a:rPr lang="en-US" sz="1800" dirty="0">
                <a:latin typeface="Garamond" pitchFamily="18" charset="0"/>
              </a:rPr>
              <a:t>Blouses should be simple in style, white or soft colors.</a:t>
            </a:r>
          </a:p>
          <a:p>
            <a:pPr>
              <a:lnSpc>
                <a:spcPct val="90000"/>
              </a:lnSpc>
              <a:buFont typeface="Wingdings" panose="05000000000000000000" pitchFamily="2" charset="2"/>
              <a:buChar char="§"/>
            </a:pPr>
            <a:endParaRPr lang="en-US" sz="1800" dirty="0">
              <a:latin typeface="Garamond" pitchFamily="18" charset="0"/>
            </a:endParaRPr>
          </a:p>
          <a:p>
            <a:pPr>
              <a:buFont typeface="Wingdings" panose="05000000000000000000" pitchFamily="2" charset="2"/>
              <a:buChar char="§"/>
            </a:pPr>
            <a:r>
              <a:rPr lang="en-US" sz="1800" dirty="0">
                <a:latin typeface="Garamond" pitchFamily="18" charset="0"/>
              </a:rPr>
              <a:t>Trousers ,skirts, corporate dresses are also appropriate. Tight trousers and skirts as well as short skirts and dresses are not allowed.</a:t>
            </a:r>
          </a:p>
          <a:p>
            <a:pPr>
              <a:lnSpc>
                <a:spcPct val="90000"/>
              </a:lnSpc>
              <a:buFont typeface="Wingdings" panose="05000000000000000000" pitchFamily="2" charset="2"/>
              <a:buChar char="§"/>
            </a:pPr>
            <a:endParaRPr lang="en-US" sz="1800" dirty="0">
              <a:latin typeface="Garamond" pitchFamily="18" charset="0"/>
            </a:endParaRPr>
          </a:p>
          <a:p>
            <a:pPr>
              <a:buFont typeface="Wingdings" panose="05000000000000000000" pitchFamily="2" charset="2"/>
              <a:buChar char="§"/>
            </a:pPr>
            <a:r>
              <a:rPr lang="en-US" sz="1800" dirty="0">
                <a:latin typeface="Garamond" pitchFamily="18" charset="0"/>
              </a:rPr>
              <a:t>Business casual belts should be compatible or coordinate with the other items that you are wearing.</a:t>
            </a:r>
          </a:p>
          <a:p>
            <a:pPr>
              <a:buFont typeface="Wingdings" panose="05000000000000000000" pitchFamily="2" charset="2"/>
              <a:buChar char="§"/>
            </a:pPr>
            <a:endParaRPr lang="en-US" sz="1800" dirty="0">
              <a:latin typeface="Garamond" pitchFamily="18" charset="0"/>
            </a:endParaRPr>
          </a:p>
          <a:p>
            <a:pPr>
              <a:buFont typeface="Wingdings" panose="05000000000000000000" pitchFamily="2" charset="2"/>
              <a:buChar char="§"/>
            </a:pPr>
            <a:r>
              <a:rPr lang="en-US" sz="1800" dirty="0">
                <a:latin typeface="Garamond" pitchFamily="18" charset="0"/>
              </a:rPr>
              <a:t>Classic leather pumps, Open toes, and flats still mean business with tailored looks. Female staff should take note of shoes and  colours that are party like  </a:t>
            </a:r>
            <a:r>
              <a:rPr lang="en-US" sz="1800" dirty="0" err="1">
                <a:latin typeface="Garamond" pitchFamily="18" charset="0"/>
              </a:rPr>
              <a:t>e.g</a:t>
            </a:r>
            <a:r>
              <a:rPr lang="en-US" sz="1800" dirty="0">
                <a:latin typeface="Garamond" pitchFamily="18" charset="0"/>
              </a:rPr>
              <a:t> Gold,  Champagne, Silver, Orange and turquoise colours that are inappropriate  for an official look.</a:t>
            </a:r>
            <a:endParaRPr lang="en-US" sz="2800" dirty="0">
              <a:solidFill>
                <a:schemeClr val="tx2">
                  <a:lumMod val="75000"/>
                </a:schemeClr>
              </a:solidFill>
              <a:latin typeface="Garamond" pitchFamily="18" charset="0"/>
            </a:endParaRPr>
          </a:p>
          <a:p>
            <a:pPr>
              <a:buFont typeface="Wingdings" panose="05000000000000000000" pitchFamily="2" charset="2"/>
              <a:buChar char="§"/>
            </a:pPr>
            <a:endParaRPr lang="en-US" sz="2800" dirty="0">
              <a:solidFill>
                <a:schemeClr val="tx2">
                  <a:lumMod val="75000"/>
                </a:schemeClr>
              </a:solidFill>
              <a:latin typeface="Garamond" pitchFamily="18" charset="0"/>
            </a:endParaRPr>
          </a:p>
        </p:txBody>
      </p:sp>
      <p:sp>
        <p:nvSpPr>
          <p:cNvPr id="6" name="TextBox 5"/>
          <p:cNvSpPr txBox="1"/>
          <p:nvPr/>
        </p:nvSpPr>
        <p:spPr>
          <a:xfrm>
            <a:off x="152400" y="236211"/>
            <a:ext cx="7696200" cy="461665"/>
          </a:xfrm>
          <a:prstGeom prst="rect">
            <a:avLst/>
          </a:prstGeom>
          <a:noFill/>
        </p:spPr>
        <p:txBody>
          <a:bodyPr wrap="square" rtlCol="0">
            <a:spAutoFit/>
          </a:bodyPr>
          <a:lstStyle/>
          <a:p>
            <a:r>
              <a:rPr lang="en-US" sz="2400" b="1" dirty="0">
                <a:solidFill>
                  <a:schemeClr val="bg1"/>
                </a:solidFill>
                <a:latin typeface="Garamond" pitchFamily="18" charset="0"/>
              </a:rPr>
              <a:t>Examples Of Business Style Dressing- Female Staff</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0830" r="26008"/>
          <a:stretch/>
        </p:blipFill>
        <p:spPr>
          <a:xfrm>
            <a:off x="609600" y="703577"/>
            <a:ext cx="1676400" cy="5236024"/>
          </a:xfrm>
          <a:prstGeom prst="rect">
            <a:avLst/>
          </a:prstGeom>
        </p:spPr>
      </p:pic>
    </p:spTree>
    <p:extLst>
      <p:ext uri="{BB962C8B-B14F-4D97-AF65-F5344CB8AC3E}">
        <p14:creationId xmlns:p14="http://schemas.microsoft.com/office/powerpoint/2010/main" val="1458035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1" b="11937"/>
          <a:stretch/>
        </p:blipFill>
        <p:spPr>
          <a:xfrm>
            <a:off x="4281054" y="1280319"/>
            <a:ext cx="1640650" cy="1724685"/>
          </a:xfrm>
          <a:prstGeom prst="ellipse">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2122" b="17485"/>
          <a:stretch/>
        </p:blipFill>
        <p:spPr>
          <a:xfrm>
            <a:off x="4495800" y="2868499"/>
            <a:ext cx="1700108" cy="1689589"/>
          </a:xfrm>
          <a:prstGeom prst="ellipse">
            <a:avLst/>
          </a:prstGeom>
        </p:spPr>
      </p:pic>
      <p:sp>
        <p:nvSpPr>
          <p:cNvPr id="4" name="TextBox 3"/>
          <p:cNvSpPr txBox="1"/>
          <p:nvPr/>
        </p:nvSpPr>
        <p:spPr>
          <a:xfrm>
            <a:off x="92537" y="823119"/>
            <a:ext cx="4038600" cy="4708981"/>
          </a:xfrm>
          <a:prstGeom prst="rect">
            <a:avLst/>
          </a:prstGeom>
          <a:solidFill>
            <a:schemeClr val="bg2">
              <a:lumMod val="90000"/>
              <a:alpha val="31000"/>
            </a:schemeClr>
          </a:solidFill>
        </p:spPr>
        <p:txBody>
          <a:bodyPr wrap="square" rtlCol="0">
            <a:spAutoFit/>
          </a:bodyPr>
          <a:lstStyle/>
          <a:p>
            <a:pPr marL="285750" indent="-285750" algn="just">
              <a:buFont typeface="Wingdings" panose="05000000000000000000" pitchFamily="2" charset="2"/>
              <a:buChar char="§"/>
            </a:pPr>
            <a:r>
              <a:rPr lang="en-US" sz="2000" dirty="0">
                <a:solidFill>
                  <a:srgbClr val="002E8A"/>
                </a:solidFill>
                <a:latin typeface="Garamond" pitchFamily="18" charset="0"/>
              </a:rPr>
              <a:t>Ladies are to  maintain hairstyles that will enhance their  business wardrobe. Hairstyles should be neat and give a corporate outlook.</a:t>
            </a:r>
          </a:p>
          <a:p>
            <a:pPr marL="285750" indent="-285750" algn="just">
              <a:buFont typeface="Wingdings" panose="05000000000000000000" pitchFamily="2" charset="2"/>
              <a:buChar char="§"/>
            </a:pPr>
            <a:endParaRPr lang="en-US" sz="2000" dirty="0">
              <a:solidFill>
                <a:srgbClr val="002E8A"/>
              </a:solidFill>
              <a:latin typeface="Garamond" pitchFamily="18" charset="0"/>
            </a:endParaRPr>
          </a:p>
          <a:p>
            <a:pPr marL="285750" indent="-285750" algn="just">
              <a:buFont typeface="Wingdings" panose="05000000000000000000" pitchFamily="2" charset="2"/>
              <a:buChar char="§"/>
            </a:pPr>
            <a:r>
              <a:rPr lang="en-US" sz="2000" dirty="0">
                <a:solidFill>
                  <a:srgbClr val="002E8A"/>
                </a:solidFill>
                <a:latin typeface="Garamond" pitchFamily="18" charset="0"/>
              </a:rPr>
              <a:t>Make-up should not be excessively loud.</a:t>
            </a:r>
          </a:p>
          <a:p>
            <a:pPr marL="285750" indent="-285750" algn="just">
              <a:buFont typeface="Wingdings" panose="05000000000000000000" pitchFamily="2" charset="2"/>
              <a:buChar char="§"/>
            </a:pPr>
            <a:endParaRPr lang="en-US" sz="2000" dirty="0">
              <a:solidFill>
                <a:srgbClr val="002E8A"/>
              </a:solidFill>
              <a:latin typeface="Garamond" pitchFamily="18" charset="0"/>
            </a:endParaRPr>
          </a:p>
          <a:p>
            <a:pPr marL="285750" indent="-285750" algn="just">
              <a:buFont typeface="Wingdings" panose="05000000000000000000" pitchFamily="2" charset="2"/>
              <a:buChar char="§"/>
            </a:pPr>
            <a:r>
              <a:rPr lang="en-US" sz="2000" dirty="0">
                <a:solidFill>
                  <a:srgbClr val="002E8A"/>
                </a:solidFill>
                <a:latin typeface="Garamond" pitchFamily="18" charset="0"/>
              </a:rPr>
              <a:t>Ladies nails should be as well maintained as they are on business professional days.  </a:t>
            </a:r>
          </a:p>
          <a:p>
            <a:pPr marL="285750" indent="-285750" algn="just">
              <a:buFont typeface="Wingdings" panose="05000000000000000000" pitchFamily="2" charset="2"/>
              <a:buChar char="§"/>
            </a:pPr>
            <a:endParaRPr lang="en-US" sz="2000" dirty="0">
              <a:solidFill>
                <a:srgbClr val="002E8A"/>
              </a:solidFill>
              <a:latin typeface="Garamond" pitchFamily="18" charset="0"/>
            </a:endParaRPr>
          </a:p>
          <a:p>
            <a:pPr marL="285750" indent="-285750" algn="just">
              <a:buFont typeface="Wingdings" panose="05000000000000000000" pitchFamily="2" charset="2"/>
              <a:buChar char="§"/>
            </a:pPr>
            <a:r>
              <a:rPr lang="en-US" sz="2000" dirty="0">
                <a:solidFill>
                  <a:srgbClr val="002E8A"/>
                </a:solidFill>
                <a:latin typeface="Garamond" pitchFamily="18" charset="0"/>
              </a:rPr>
              <a:t>Jewelry should be same as worn on business professional days. Jewelry should be simple.</a:t>
            </a:r>
          </a:p>
        </p:txBody>
      </p:sp>
      <p:sp>
        <p:nvSpPr>
          <p:cNvPr id="9" name="Title 1"/>
          <p:cNvSpPr txBox="1">
            <a:spLocks/>
          </p:cNvSpPr>
          <p:nvPr userDrawn="1"/>
        </p:nvSpPr>
        <p:spPr bwMode="auto">
          <a:xfrm>
            <a:off x="78682" y="197177"/>
            <a:ext cx="8377035" cy="415010"/>
          </a:xfrm>
          <a:prstGeom prst="rect">
            <a:avLst/>
          </a:prstGeom>
          <a:gradFill flip="none" rotWithShape="1">
            <a:gsLst>
              <a:gs pos="23000">
                <a:srgbClr val="1F497D">
                  <a:alpha val="49000"/>
                </a:srgbClr>
              </a:gs>
              <a:gs pos="38000">
                <a:srgbClr val="1F497D">
                  <a:alpha val="90000"/>
                </a:srgbClr>
              </a:gs>
              <a:gs pos="57000">
                <a:srgbClr val="1F497D"/>
              </a:gs>
              <a:gs pos="11000">
                <a:srgbClr val="1F497D">
                  <a:alpha val="13000"/>
                </a:srgbClr>
              </a:gs>
              <a:gs pos="17000">
                <a:srgbClr val="1F497D">
                  <a:alpha val="36000"/>
                </a:srgbClr>
              </a:gs>
              <a:gs pos="3000">
                <a:schemeClr val="bg1">
                  <a:alpha val="0"/>
                </a:schemeClr>
              </a:gs>
              <a:gs pos="0">
                <a:schemeClr val="bg1">
                  <a:alpha val="0"/>
                </a:schemeClr>
              </a:gs>
              <a:gs pos="30000">
                <a:srgbClr val="1F497D">
                  <a:alpha val="81000"/>
                </a:srgbClr>
              </a:gs>
              <a:gs pos="100000">
                <a:srgbClr val="1F497D"/>
              </a:gs>
            </a:gsLst>
            <a:lin ang="10800000" scaled="1"/>
            <a:tileRect/>
          </a:grad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GB" sz="2400" b="1" cap="small" dirty="0">
              <a:solidFill>
                <a:schemeClr val="bg1"/>
              </a:solidFill>
              <a:latin typeface="Garamond" pitchFamily="18" charset="0"/>
            </a:endParaRPr>
          </a:p>
        </p:txBody>
      </p:sp>
      <p:pic>
        <p:nvPicPr>
          <p:cNvPr id="10" name="Picture 2" descr="http://www.primera-africa.com/wp-content/themes/primera-africa/images/PA-logo_03.png"/>
          <p:cNvPicPr>
            <a:picLocks noChangeAspect="1" noChangeArrowheads="1"/>
          </p:cNvPicPr>
          <p:nvPr userDrawn="1"/>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8600" y="-35635"/>
            <a:ext cx="736965" cy="682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idx="4294967295"/>
          </p:nvPr>
        </p:nvSpPr>
        <p:spPr>
          <a:xfrm>
            <a:off x="152400" y="213519"/>
            <a:ext cx="7467600" cy="457200"/>
          </a:xfrm>
          <a:prstGeom prst="rect">
            <a:avLst/>
          </a:prstGeom>
          <a:noFill/>
        </p:spPr>
        <p:txBody>
          <a:bodyPr>
            <a:noAutofit/>
          </a:bodyPr>
          <a:lstStyle/>
          <a:p>
            <a:pPr algn="l"/>
            <a:r>
              <a:rPr lang="en-US" sz="2400" b="1" dirty="0">
                <a:solidFill>
                  <a:schemeClr val="bg1"/>
                </a:solidFill>
                <a:latin typeface="Garamond" pitchFamily="18" charset="0"/>
              </a:rPr>
              <a:t>Hair Style , Make Up And Fingernails  And Jewelry</a:t>
            </a:r>
          </a:p>
        </p:txBody>
      </p:sp>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b="25075"/>
          <a:stretch/>
        </p:blipFill>
        <p:spPr>
          <a:xfrm>
            <a:off x="5831245" y="3566319"/>
            <a:ext cx="1691065" cy="1667147"/>
          </a:xfrm>
          <a:prstGeom prst="ellipse">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7818" y="2756794"/>
            <a:ext cx="1705119" cy="1705119"/>
          </a:xfrm>
          <a:prstGeom prst="ellipse">
            <a:avLst/>
          </a:prstGeom>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t="9220" b="24254"/>
          <a:stretch/>
        </p:blipFill>
        <p:spPr>
          <a:xfrm>
            <a:off x="5644613" y="1754835"/>
            <a:ext cx="1855126" cy="1855126"/>
          </a:xfrm>
          <a:prstGeom prst="ellipse">
            <a:avLst/>
          </a:prstGeom>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l="-1" t="2" r="-1" b="8126"/>
          <a:stretch/>
        </p:blipFill>
        <p:spPr>
          <a:xfrm>
            <a:off x="7162800" y="1107281"/>
            <a:ext cx="1595156" cy="1809533"/>
          </a:xfrm>
          <a:prstGeom prst="ellipse">
            <a:avLst/>
          </a:prstGeom>
        </p:spPr>
      </p:pic>
    </p:spTree>
    <p:extLst>
      <p:ext uri="{BB962C8B-B14F-4D97-AF65-F5344CB8AC3E}">
        <p14:creationId xmlns:p14="http://schemas.microsoft.com/office/powerpoint/2010/main" val="3420358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490120"/>
            <a:ext cx="9144000" cy="227091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idx="4294967295"/>
          </p:nvPr>
        </p:nvSpPr>
        <p:spPr>
          <a:xfrm>
            <a:off x="6927" y="289719"/>
            <a:ext cx="7315200" cy="601441"/>
          </a:xfrm>
          <a:prstGeom prst="rect">
            <a:avLst/>
          </a:prstGeom>
          <a:noFill/>
        </p:spPr>
        <p:txBody>
          <a:bodyPr>
            <a:normAutofit/>
          </a:bodyPr>
          <a:lstStyle/>
          <a:p>
            <a:pPr algn="l"/>
            <a:r>
              <a:rPr lang="en-US" sz="2000" b="1" dirty="0">
                <a:solidFill>
                  <a:schemeClr val="bg1"/>
                </a:solidFill>
                <a:latin typeface="Garamond" pitchFamily="18" charset="0"/>
              </a:rPr>
              <a:t>Outfits That Are Not Allowed – Female Staff</a:t>
            </a:r>
          </a:p>
        </p:txBody>
      </p:sp>
      <p:sp>
        <p:nvSpPr>
          <p:cNvPr id="3" name="Content Placeholder 2"/>
          <p:cNvSpPr>
            <a:spLocks noGrp="1"/>
          </p:cNvSpPr>
          <p:nvPr>
            <p:ph idx="4294967295"/>
          </p:nvPr>
        </p:nvSpPr>
        <p:spPr>
          <a:xfrm>
            <a:off x="0" y="3740115"/>
            <a:ext cx="9144000" cy="2020923"/>
          </a:xfrm>
          <a:prstGeom prst="rect">
            <a:avLst/>
          </a:prstGeom>
        </p:spPr>
        <p:txBody>
          <a:bodyPr>
            <a:normAutofit fontScale="25000" lnSpcReduction="20000"/>
          </a:bodyPr>
          <a:lstStyle/>
          <a:p>
            <a:pPr marL="360363" lvl="1" indent="-277813">
              <a:buFont typeface="Wingdings" panose="05000000000000000000" pitchFamily="2" charset="2"/>
              <a:buChar char="§"/>
            </a:pPr>
            <a:r>
              <a:rPr lang="en-US" sz="7200" dirty="0">
                <a:solidFill>
                  <a:schemeClr val="bg1"/>
                </a:solidFill>
                <a:latin typeface="Garamond" pitchFamily="18" charset="0"/>
              </a:rPr>
              <a:t>Wearing skirts, trousers and dresses that are too short and tight.</a:t>
            </a:r>
          </a:p>
          <a:p>
            <a:pPr marL="360363" lvl="1" indent="-277813">
              <a:buFont typeface="Wingdings" panose="05000000000000000000" pitchFamily="2" charset="2"/>
              <a:buChar char="§"/>
            </a:pPr>
            <a:r>
              <a:rPr lang="en-US" sz="7200" dirty="0">
                <a:solidFill>
                  <a:schemeClr val="bg1"/>
                </a:solidFill>
                <a:latin typeface="Garamond" pitchFamily="18" charset="0"/>
              </a:rPr>
              <a:t>Wearing sleeveless or halter tops and see-through blouses.</a:t>
            </a:r>
          </a:p>
          <a:p>
            <a:pPr marL="360363" lvl="1" indent="-277813">
              <a:buFont typeface="Wingdings" panose="05000000000000000000" pitchFamily="2" charset="2"/>
              <a:buChar char="§"/>
            </a:pPr>
            <a:r>
              <a:rPr lang="en-US" sz="7200" dirty="0">
                <a:solidFill>
                  <a:schemeClr val="bg1"/>
                </a:solidFill>
                <a:latin typeface="Garamond" pitchFamily="18" charset="0"/>
              </a:rPr>
              <a:t>Wearing stretch pants.</a:t>
            </a:r>
          </a:p>
          <a:p>
            <a:pPr marL="263525" lvl="1" indent="-180975">
              <a:buFont typeface="Wingdings" panose="05000000000000000000" pitchFamily="2" charset="2"/>
              <a:buChar char="§"/>
            </a:pPr>
            <a:r>
              <a:rPr lang="en-US" sz="7200" dirty="0">
                <a:solidFill>
                  <a:schemeClr val="bg1"/>
                </a:solidFill>
                <a:latin typeface="Garamond" pitchFamily="18" charset="0"/>
              </a:rPr>
              <a:t>  Rumpled or stained clothing. </a:t>
            </a:r>
          </a:p>
          <a:p>
            <a:pPr marL="360363" lvl="1" indent="-277813">
              <a:buFont typeface="Wingdings" panose="05000000000000000000" pitchFamily="2" charset="2"/>
              <a:buChar char="§"/>
            </a:pPr>
            <a:r>
              <a:rPr lang="en-GB" sz="7200" dirty="0">
                <a:solidFill>
                  <a:schemeClr val="bg1"/>
                </a:solidFill>
                <a:latin typeface="Garamond" pitchFamily="18" charset="0"/>
              </a:rPr>
              <a:t>As a general rule, casual dressing is not allowed. This includes the wearing of Jeans, Denim Tops or Jeggings, Three quarter trousers, printed trousers, Boubous, Wrappers and Casual slippers, T-shirts , denim Tops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746918"/>
            <a:ext cx="8763000" cy="2743201"/>
          </a:xfrm>
          <a:prstGeom prst="rect">
            <a:avLst/>
          </a:prstGeom>
        </p:spPr>
      </p:pic>
    </p:spTree>
    <p:extLst>
      <p:ext uri="{BB962C8B-B14F-4D97-AF65-F5344CB8AC3E}">
        <p14:creationId xmlns:p14="http://schemas.microsoft.com/office/powerpoint/2010/main" val="1015601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09"/>
            <a:ext cx="9144000" cy="6090047"/>
          </a:xfrm>
          <a:prstGeom prst="rect">
            <a:avLst/>
          </a:prstGeom>
        </p:spPr>
      </p:pic>
      <p:sp>
        <p:nvSpPr>
          <p:cNvPr id="5" name="Content Placeholder 4"/>
          <p:cNvSpPr>
            <a:spLocks noGrp="1"/>
          </p:cNvSpPr>
          <p:nvPr>
            <p:ph idx="4294967295"/>
          </p:nvPr>
        </p:nvSpPr>
        <p:spPr>
          <a:xfrm>
            <a:off x="3962400" y="2042319"/>
            <a:ext cx="5181600" cy="2743200"/>
          </a:xfrm>
          <a:prstGeom prst="rect">
            <a:avLst/>
          </a:prstGeom>
          <a:solidFill>
            <a:schemeClr val="bg1">
              <a:alpha val="53000"/>
            </a:schemeClr>
          </a:solidFill>
        </p:spPr>
        <p:txBody>
          <a:bodyPr>
            <a:noAutofit/>
          </a:bodyPr>
          <a:lstStyle/>
          <a:p>
            <a:pPr>
              <a:buFont typeface="Wingdings" panose="05000000000000000000" pitchFamily="2" charset="2"/>
              <a:buChar char="§"/>
            </a:pPr>
            <a:r>
              <a:rPr lang="en-US" sz="2200" dirty="0">
                <a:latin typeface="Garamond" pitchFamily="18" charset="0"/>
              </a:rPr>
              <a:t>Suits- Dark blue, Black , grey, pin-stripes.</a:t>
            </a:r>
          </a:p>
          <a:p>
            <a:pPr>
              <a:buFont typeface="Wingdings" panose="05000000000000000000" pitchFamily="2" charset="2"/>
              <a:buChar char="§"/>
            </a:pPr>
            <a:r>
              <a:rPr lang="en-US" sz="2200" dirty="0">
                <a:latin typeface="Garamond" pitchFamily="18" charset="0"/>
              </a:rPr>
              <a:t>Shirts- White, pale blue, simple and not overly bright colours. </a:t>
            </a:r>
          </a:p>
          <a:p>
            <a:pPr>
              <a:buFont typeface="Wingdings" panose="05000000000000000000" pitchFamily="2" charset="2"/>
              <a:buChar char="§"/>
            </a:pPr>
            <a:r>
              <a:rPr lang="en-US" sz="2200" dirty="0">
                <a:latin typeface="Garamond" pitchFamily="18" charset="0"/>
              </a:rPr>
              <a:t>Tie- Conservative.</a:t>
            </a:r>
          </a:p>
          <a:p>
            <a:pPr>
              <a:buFont typeface="Wingdings" panose="05000000000000000000" pitchFamily="2" charset="2"/>
              <a:buChar char="§"/>
            </a:pPr>
            <a:r>
              <a:rPr lang="en-US" sz="2200" dirty="0">
                <a:latin typeface="Garamond" pitchFamily="18" charset="0"/>
              </a:rPr>
              <a:t>Shoes- Well polished and covered shoes.</a:t>
            </a:r>
          </a:p>
          <a:p>
            <a:pPr>
              <a:buFont typeface="Wingdings" panose="05000000000000000000" pitchFamily="2" charset="2"/>
              <a:buChar char="§"/>
            </a:pPr>
            <a:r>
              <a:rPr lang="en-US" sz="2200" dirty="0">
                <a:latin typeface="Garamond" pitchFamily="18" charset="0"/>
              </a:rPr>
              <a:t>Male staff should be clean shaven. Beards should be kept low and well groomed.</a:t>
            </a:r>
          </a:p>
        </p:txBody>
      </p:sp>
      <p:grpSp>
        <p:nvGrpSpPr>
          <p:cNvPr id="6" name="Group 5"/>
          <p:cNvGrpSpPr/>
          <p:nvPr/>
        </p:nvGrpSpPr>
        <p:grpSpPr>
          <a:xfrm>
            <a:off x="76200" y="194069"/>
            <a:ext cx="8915400" cy="682051"/>
            <a:chOff x="395536" y="404664"/>
            <a:chExt cx="8711132" cy="720080"/>
          </a:xfrm>
        </p:grpSpPr>
        <p:sp>
          <p:nvSpPr>
            <p:cNvPr id="7" name="Title 1"/>
            <p:cNvSpPr txBox="1">
              <a:spLocks/>
            </p:cNvSpPr>
            <p:nvPr userDrawn="1"/>
          </p:nvSpPr>
          <p:spPr bwMode="auto">
            <a:xfrm>
              <a:off x="395536" y="552450"/>
              <a:ext cx="8185102" cy="438150"/>
            </a:xfrm>
            <a:prstGeom prst="rect">
              <a:avLst/>
            </a:prstGeom>
            <a:gradFill flip="none" rotWithShape="1">
              <a:gsLst>
                <a:gs pos="23000">
                  <a:srgbClr val="1F497D">
                    <a:alpha val="49000"/>
                  </a:srgbClr>
                </a:gs>
                <a:gs pos="38000">
                  <a:srgbClr val="1F497D">
                    <a:alpha val="90000"/>
                  </a:srgbClr>
                </a:gs>
                <a:gs pos="57000">
                  <a:srgbClr val="1F497D"/>
                </a:gs>
                <a:gs pos="11000">
                  <a:srgbClr val="1F497D">
                    <a:alpha val="13000"/>
                  </a:srgbClr>
                </a:gs>
                <a:gs pos="17000">
                  <a:srgbClr val="1F497D">
                    <a:alpha val="36000"/>
                  </a:srgbClr>
                </a:gs>
                <a:gs pos="3000">
                  <a:schemeClr val="bg1">
                    <a:alpha val="0"/>
                  </a:schemeClr>
                </a:gs>
                <a:gs pos="0">
                  <a:schemeClr val="bg1">
                    <a:alpha val="0"/>
                  </a:schemeClr>
                </a:gs>
                <a:gs pos="30000">
                  <a:srgbClr val="1F497D">
                    <a:alpha val="81000"/>
                  </a:srgbClr>
                </a:gs>
                <a:gs pos="100000">
                  <a:srgbClr val="1F497D"/>
                </a:gs>
              </a:gsLst>
              <a:lin ang="10800000" scaled="1"/>
              <a:tileRect/>
            </a:gradFill>
            <a:ln>
              <a:noFill/>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GB" sz="2400" b="1" cap="small" dirty="0">
                <a:solidFill>
                  <a:schemeClr val="bg1"/>
                </a:solidFill>
                <a:latin typeface="Garamond" pitchFamily="18" charset="0"/>
              </a:endParaRPr>
            </a:p>
          </p:txBody>
        </p:sp>
        <p:pic>
          <p:nvPicPr>
            <p:cNvPr id="8" name="Picture 2" descr="http://www.primera-africa.com/wp-content/themes/primera-africa/images/PA-logo_03.png"/>
            <p:cNvPicPr>
              <a:picLocks noChangeAspect="1" noChangeArrowheads="1"/>
            </p:cNvPicPr>
            <p:nvPr userDrawn="1"/>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86588" y="404664"/>
              <a:ext cx="720080" cy="720080"/>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tle 3"/>
          <p:cNvSpPr>
            <a:spLocks noGrp="1"/>
          </p:cNvSpPr>
          <p:nvPr>
            <p:ph type="title" idx="4294967295"/>
          </p:nvPr>
        </p:nvSpPr>
        <p:spPr>
          <a:xfrm>
            <a:off x="152400" y="365919"/>
            <a:ext cx="7467600" cy="381000"/>
          </a:xfrm>
          <a:prstGeom prst="rect">
            <a:avLst/>
          </a:prstGeom>
          <a:noFill/>
        </p:spPr>
        <p:txBody>
          <a:bodyPr>
            <a:noAutofit/>
          </a:bodyPr>
          <a:lstStyle/>
          <a:p>
            <a:pPr algn="l"/>
            <a:r>
              <a:rPr lang="en-US" sz="2000" b="1" dirty="0">
                <a:solidFill>
                  <a:schemeClr val="bg1"/>
                </a:solidFill>
                <a:latin typeface="Garamond" pitchFamily="18" charset="0"/>
              </a:rPr>
              <a:t>Examples Of Business Style Dressing- Male Staff</a:t>
            </a:r>
          </a:p>
        </p:txBody>
      </p:sp>
    </p:spTree>
    <p:extLst>
      <p:ext uri="{BB962C8B-B14F-4D97-AF65-F5344CB8AC3E}">
        <p14:creationId xmlns:p14="http://schemas.microsoft.com/office/powerpoint/2010/main" val="81799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490120"/>
            <a:ext cx="9144000" cy="227091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1"/>
          <p:cNvSpPr txBox="1">
            <a:spLocks/>
          </p:cNvSpPr>
          <p:nvPr/>
        </p:nvSpPr>
        <p:spPr>
          <a:xfrm>
            <a:off x="6934200" y="5244946"/>
            <a:ext cx="2133600" cy="384069"/>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r">
              <a:defRPr/>
            </a:pPr>
            <a:fld id="{A67461AF-3DE3-42E6-93C6-37CB924B76D8}" type="slidenum">
              <a:rPr lang="en-US" altLang="en-US" sz="1200" smtClean="0">
                <a:latin typeface="+mj-lt"/>
              </a:rPr>
              <a:pPr algn="r">
                <a:defRPr/>
              </a:pPr>
              <a:t>9</a:t>
            </a:fld>
            <a:endParaRPr lang="en-US" altLang="en-US" sz="1200" dirty="0">
              <a:latin typeface="+mj-lt"/>
            </a:endParaRPr>
          </a:p>
        </p:txBody>
      </p:sp>
      <p:sp>
        <p:nvSpPr>
          <p:cNvPr id="5" name="Title 4"/>
          <p:cNvSpPr>
            <a:spLocks noGrp="1"/>
          </p:cNvSpPr>
          <p:nvPr>
            <p:ph type="title" idx="4294967295"/>
          </p:nvPr>
        </p:nvSpPr>
        <p:spPr>
          <a:xfrm>
            <a:off x="152400" y="213519"/>
            <a:ext cx="7162800" cy="601441"/>
          </a:xfrm>
          <a:prstGeom prst="rect">
            <a:avLst/>
          </a:prstGeom>
          <a:noFill/>
        </p:spPr>
        <p:txBody>
          <a:bodyPr>
            <a:normAutofit/>
          </a:bodyPr>
          <a:lstStyle/>
          <a:p>
            <a:pPr algn="l"/>
            <a:r>
              <a:rPr lang="en-US" sz="2000" b="1" dirty="0">
                <a:solidFill>
                  <a:schemeClr val="bg1"/>
                </a:solidFill>
                <a:latin typeface="Garamond" pitchFamily="18" charset="0"/>
              </a:rPr>
              <a:t>Outfits That Are Not Allowed- Male Staff</a:t>
            </a:r>
          </a:p>
        </p:txBody>
      </p:sp>
      <p:sp>
        <p:nvSpPr>
          <p:cNvPr id="7" name="Content Placeholder 6"/>
          <p:cNvSpPr>
            <a:spLocks noGrp="1"/>
          </p:cNvSpPr>
          <p:nvPr>
            <p:ph idx="4294967295"/>
          </p:nvPr>
        </p:nvSpPr>
        <p:spPr>
          <a:xfrm>
            <a:off x="304799" y="3973802"/>
            <a:ext cx="8458200" cy="1716122"/>
          </a:xfrm>
          <a:prstGeom prst="rect">
            <a:avLst/>
          </a:prstGeom>
        </p:spPr>
        <p:txBody>
          <a:bodyPr>
            <a:normAutofit/>
          </a:bodyPr>
          <a:lstStyle/>
          <a:p>
            <a:pPr>
              <a:buFont typeface="Wingdings" panose="05000000000000000000" pitchFamily="2" charset="2"/>
              <a:buChar char="§"/>
            </a:pPr>
            <a:r>
              <a:rPr lang="en-US" sz="1800" dirty="0">
                <a:solidFill>
                  <a:schemeClr val="bg1"/>
                </a:solidFill>
                <a:latin typeface="Garamond" pitchFamily="18" charset="0"/>
              </a:rPr>
              <a:t>Short-sleeved shirts are not allowed on business suits.</a:t>
            </a:r>
          </a:p>
          <a:p>
            <a:pPr>
              <a:buFont typeface="Wingdings" panose="05000000000000000000" pitchFamily="2" charset="2"/>
              <a:buChar char="§"/>
            </a:pPr>
            <a:r>
              <a:rPr lang="en-US" sz="1800" dirty="0">
                <a:solidFill>
                  <a:schemeClr val="bg1"/>
                </a:solidFill>
                <a:latin typeface="Garamond" pitchFamily="18" charset="0"/>
              </a:rPr>
              <a:t>Rumpled or stained clothing. </a:t>
            </a:r>
          </a:p>
          <a:p>
            <a:pPr>
              <a:buFont typeface="Wingdings" panose="05000000000000000000" pitchFamily="2" charset="2"/>
              <a:buChar char="§"/>
            </a:pPr>
            <a:r>
              <a:rPr lang="en-US" sz="1800" dirty="0">
                <a:solidFill>
                  <a:schemeClr val="bg1"/>
                </a:solidFill>
                <a:latin typeface="Garamond" pitchFamily="18" charset="0"/>
              </a:rPr>
              <a:t>The length of the ties should not be short.</a:t>
            </a:r>
          </a:p>
          <a:p>
            <a:pPr>
              <a:buFont typeface="Wingdings" panose="05000000000000000000" pitchFamily="2" charset="2"/>
              <a:buChar char="§"/>
            </a:pPr>
            <a:r>
              <a:rPr lang="en-US" sz="1800" dirty="0">
                <a:solidFill>
                  <a:schemeClr val="bg1"/>
                </a:solidFill>
                <a:latin typeface="Garamond" pitchFamily="18" charset="0"/>
              </a:rPr>
              <a:t>Overly bright or large-patterned shirts and ties. </a:t>
            </a:r>
          </a:p>
          <a:p>
            <a:pPr>
              <a:buFont typeface="Wingdings" panose="05000000000000000000" pitchFamily="2" charset="2"/>
              <a:buChar char="§"/>
            </a:pPr>
            <a:r>
              <a:rPr lang="en-US" sz="1800" dirty="0">
                <a:solidFill>
                  <a:schemeClr val="bg1"/>
                </a:solidFill>
                <a:latin typeface="Garamond" pitchFamily="18" charset="0"/>
              </a:rPr>
              <a:t>Wearing of palm slippers with traditional outfits on Fridays.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 y="746921"/>
            <a:ext cx="8991600" cy="2743200"/>
          </a:xfrm>
          <a:prstGeom prst="rect">
            <a:avLst/>
          </a:prstGeom>
        </p:spPr>
      </p:pic>
    </p:spTree>
    <p:extLst>
      <p:ext uri="{BB962C8B-B14F-4D97-AF65-F5344CB8AC3E}">
        <p14:creationId xmlns:p14="http://schemas.microsoft.com/office/powerpoint/2010/main" val="4166088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dge">
  <a:themeElements>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Edge">
  <a:themeElements>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17293</TotalTime>
  <Words>560</Words>
  <Application>Microsoft Office PowerPoint</Application>
  <PresentationFormat>Custom</PresentationFormat>
  <Paragraphs>73</Paragraphs>
  <Slides>15</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Arial</vt:lpstr>
      <vt:lpstr>Calibri</vt:lpstr>
      <vt:lpstr>Garamond</vt:lpstr>
      <vt:lpstr>Goudy Old Style</vt:lpstr>
      <vt:lpstr>Wingdings</vt:lpstr>
      <vt:lpstr>Office Theme</vt:lpstr>
      <vt:lpstr>Edge</vt:lpstr>
      <vt:lpstr>2_Edge</vt:lpstr>
      <vt:lpstr>PowerPoint Presentation</vt:lpstr>
      <vt:lpstr>PowerPoint Presentation</vt:lpstr>
      <vt:lpstr>PowerPoint Presentation</vt:lpstr>
      <vt:lpstr>Dress Code- Monday- Friday</vt:lpstr>
      <vt:lpstr>PowerPoint Presentation</vt:lpstr>
      <vt:lpstr>Hair Style , Make Up And Fingernails  And Jewelry</vt:lpstr>
      <vt:lpstr>Outfits That Are Not Allowed – Female Staff</vt:lpstr>
      <vt:lpstr>Examples Of Business Style Dressing- Male Staff</vt:lpstr>
      <vt:lpstr>Outfits That Are Not Allowed- Male Staff</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Kayode Olayemi</dc:creator>
  <cp:lastModifiedBy>Ibukun Ibitoye</cp:lastModifiedBy>
  <cp:revision>252</cp:revision>
  <dcterms:created xsi:type="dcterms:W3CDTF">2013-04-09T16:48:31Z</dcterms:created>
  <dcterms:modified xsi:type="dcterms:W3CDTF">2019-03-12T17:20:42Z</dcterms:modified>
</cp:coreProperties>
</file>